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3.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4.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5.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33" r:id="rId1"/>
    <p:sldMasterId id="2147483834" r:id="rId2"/>
    <p:sldMasterId id="2147483835" r:id="rId3"/>
    <p:sldMasterId id="2147483836" r:id="rId4"/>
    <p:sldMasterId id="2147483837" r:id="rId5"/>
    <p:sldMasterId id="2147483838" r:id="rId6"/>
  </p:sldMasterIdLst>
  <p:notesMasterIdLst>
    <p:notesMasterId r:id="rId21"/>
  </p:notesMasterIdLst>
  <p:sldIdLst>
    <p:sldId id="256" r:id="rId7"/>
    <p:sldId id="258" r:id="rId8"/>
    <p:sldId id="257" r:id="rId9"/>
    <p:sldId id="259" r:id="rId10"/>
    <p:sldId id="261" r:id="rId11"/>
    <p:sldId id="262" r:id="rId12"/>
    <p:sldId id="263" r:id="rId13"/>
    <p:sldId id="264" r:id="rId14"/>
    <p:sldId id="265" r:id="rId15"/>
    <p:sldId id="266" r:id="rId16"/>
    <p:sldId id="267" r:id="rId17"/>
    <p:sldId id="268" r:id="rId18"/>
    <p:sldId id="269" r:id="rId19"/>
    <p:sldId id="270" r:id="rId20"/>
  </p:sldIdLst>
  <p:sldSz cx="9144000" cy="5715000" type="screen16x10"/>
  <p:notesSz cx="6858000" cy="9144000"/>
  <p:embeddedFontLst>
    <p:embeddedFont>
      <p:font typeface="Open Sans" panose="020B0604020202020204" charset="0"/>
      <p:regular r:id="rId22"/>
      <p:bold r:id="rId23"/>
      <p:italic r:id="rId24"/>
      <p:boldItalic r:id="rId25"/>
    </p:embeddedFont>
    <p:embeddedFont>
      <p:font typeface="Calibri" panose="020F0502020204030204" pitchFamily="34" charset="0"/>
      <p:regular r:id="rId26"/>
      <p:bold r:id="rId27"/>
      <p:italic r:id="rId28"/>
      <p:boldItalic r:id="rId29"/>
    </p:embeddedFont>
    <p:embeddedFont>
      <p:font typeface="Playfair Display" panose="020B060402020202020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594" autoAdjust="0"/>
  </p:normalViewPr>
  <p:slideViewPr>
    <p:cSldViewPr snapToGrid="0">
      <p:cViewPr varScale="1">
        <p:scale>
          <a:sx n="98" d="100"/>
          <a:sy n="98" d="100"/>
        </p:scale>
        <p:origin x="116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5.fntdata"/><Relationship Id="rId3" Type="http://schemas.openxmlformats.org/officeDocument/2006/relationships/slideMaster" Target="slideMasters/slideMaster3.xml"/><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4.fntdata"/><Relationship Id="rId33"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10.fntdata"/><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124744" y="4343400"/>
            <a:ext cx="4608512"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5" name="Google Shape;5;n"/>
          <p:cNvSpPr txBox="1">
            <a:spLocks noGrp="1"/>
          </p:cNvSpPr>
          <p:nvPr>
            <p:ph type="sldNum" idx="12"/>
          </p:nvPr>
        </p:nvSpPr>
        <p:spPr>
          <a:xfrm>
            <a:off x="6022876" y="8686800"/>
            <a:ext cx="835124"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9418952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Google Shape;1167;g563da9b560_0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8" name="Google Shape;1168;g563da9b560_0_0:notes"/>
          <p:cNvSpPr txBox="1">
            <a:spLocks noGrp="1"/>
          </p:cNvSpPr>
          <p:nvPr>
            <p:ph type="body" idx="1"/>
          </p:nvPr>
        </p:nvSpPr>
        <p:spPr>
          <a:xfrm>
            <a:off x="1124744" y="4343400"/>
            <a:ext cx="46086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9" name="Google Shape;1169;g563da9b560_0_0:notes"/>
          <p:cNvSpPr txBox="1">
            <a:spLocks noGrp="1"/>
          </p:cNvSpPr>
          <p:nvPr>
            <p:ph type="sldNum" idx="12"/>
          </p:nvPr>
        </p:nvSpPr>
        <p:spPr>
          <a:xfrm>
            <a:off x="6022876" y="8686800"/>
            <a:ext cx="8352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a:t>
            </a:fld>
            <a:endParaRPr/>
          </a:p>
        </p:txBody>
      </p:sp>
    </p:spTree>
    <p:extLst>
      <p:ext uri="{BB962C8B-B14F-4D97-AF65-F5344CB8AC3E}">
        <p14:creationId xmlns:p14="http://schemas.microsoft.com/office/powerpoint/2010/main" val="3096595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5"/>
        <p:cNvGrpSpPr/>
        <p:nvPr/>
      </p:nvGrpSpPr>
      <p:grpSpPr>
        <a:xfrm>
          <a:off x="0" y="0"/>
          <a:ext cx="0" cy="0"/>
          <a:chOff x="0" y="0"/>
          <a:chExt cx="0" cy="0"/>
        </a:xfrm>
      </p:grpSpPr>
      <p:sp>
        <p:nvSpPr>
          <p:cNvPr id="1256" name="Google Shape;1256;g4808ba8224_0_67:notes"/>
          <p:cNvSpPr txBox="1">
            <a:spLocks noGrp="1"/>
          </p:cNvSpPr>
          <p:nvPr>
            <p:ph type="body" idx="1"/>
          </p:nvPr>
        </p:nvSpPr>
        <p:spPr>
          <a:xfrm>
            <a:off x="1124744" y="4343400"/>
            <a:ext cx="46086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2"/>
                </a:solidFill>
                <a:highlight>
                  <a:srgbClr val="FFFFFF"/>
                </a:highlight>
              </a:rPr>
              <a:t>VideoNotes </a:t>
            </a:r>
            <a:r>
              <a:rPr lang="en-GB">
                <a:solidFill>
                  <a:srgbClr val="333333"/>
                </a:solidFill>
                <a:highlight>
                  <a:srgbClr val="FFFFFF"/>
                </a:highlight>
              </a:rPr>
              <a:t>are narrated step-by-step video tutorials that show how to solve problems completely, from design through coding.</a:t>
            </a:r>
            <a:endParaRPr sz="1400"/>
          </a:p>
          <a:p>
            <a:pPr marL="0" marR="0" lvl="0" indent="0" algn="l" rtl="0">
              <a:lnSpc>
                <a:spcPct val="100000"/>
              </a:lnSpc>
              <a:spcBef>
                <a:spcPts val="0"/>
              </a:spcBef>
              <a:spcAft>
                <a:spcPts val="0"/>
              </a:spcAft>
              <a:buNone/>
            </a:pPr>
            <a:endParaRPr sz="1400">
              <a:latin typeface="Calibri"/>
              <a:ea typeface="Calibri"/>
              <a:cs typeface="Calibri"/>
              <a:sym typeface="Calibri"/>
            </a:endParaRPr>
          </a:p>
        </p:txBody>
      </p:sp>
      <p:sp>
        <p:nvSpPr>
          <p:cNvPr id="1257" name="Google Shape;1257;g4808ba8224_0_67: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2236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2"/>
        <p:cNvGrpSpPr/>
        <p:nvPr/>
      </p:nvGrpSpPr>
      <p:grpSpPr>
        <a:xfrm>
          <a:off x="0" y="0"/>
          <a:ext cx="0" cy="0"/>
          <a:chOff x="0" y="0"/>
          <a:chExt cx="0" cy="0"/>
        </a:xfrm>
      </p:grpSpPr>
      <p:sp>
        <p:nvSpPr>
          <p:cNvPr id="1263" name="Google Shape;1263;g4808ba8224_0_73: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4" name="Google Shape;1264;g4808ba8224_0_73:notes"/>
          <p:cNvSpPr txBox="1">
            <a:spLocks noGrp="1"/>
          </p:cNvSpPr>
          <p:nvPr>
            <p:ph type="body" idx="1"/>
          </p:nvPr>
        </p:nvSpPr>
        <p:spPr>
          <a:xfrm>
            <a:off x="1124744" y="4343400"/>
            <a:ext cx="46086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lt2"/>
              </a:buClr>
              <a:buSzPts val="1100"/>
              <a:buFont typeface="Arial"/>
              <a:buNone/>
            </a:pPr>
            <a:r>
              <a:rPr lang="en-GB" sz="1400" b="1">
                <a:solidFill>
                  <a:srgbClr val="333333"/>
                </a:solidFill>
                <a:highlight>
                  <a:schemeClr val="lt1"/>
                </a:highlight>
              </a:rPr>
              <a:t>Embedded self-check assessments</a:t>
            </a:r>
            <a:r>
              <a:rPr lang="en-GB" sz="1400">
                <a:solidFill>
                  <a:srgbClr val="333333"/>
                </a:solidFill>
                <a:highlight>
                  <a:schemeClr val="lt1"/>
                </a:highlight>
              </a:rPr>
              <a:t> give students opportunities to check their understanding at regular intervals before moving on. Short code questions DO flow to gradebook. </a:t>
            </a:r>
            <a:endParaRPr sz="1400">
              <a:solidFill>
                <a:srgbClr val="333333"/>
              </a:solidFill>
              <a:highlight>
                <a:schemeClr val="lt1"/>
              </a:highlight>
            </a:endParaRPr>
          </a:p>
          <a:p>
            <a:pPr marL="0" lvl="0" indent="0" algn="l" rtl="0">
              <a:spcBef>
                <a:spcPts val="0"/>
              </a:spcBef>
              <a:spcAft>
                <a:spcPts val="0"/>
              </a:spcAft>
              <a:buNone/>
            </a:pPr>
            <a:endParaRPr/>
          </a:p>
        </p:txBody>
      </p:sp>
      <p:sp>
        <p:nvSpPr>
          <p:cNvPr id="1265" name="Google Shape;1265;g4808ba8224_0_73:notes"/>
          <p:cNvSpPr txBox="1">
            <a:spLocks noGrp="1"/>
          </p:cNvSpPr>
          <p:nvPr>
            <p:ph type="sldNum" idx="12"/>
          </p:nvPr>
        </p:nvSpPr>
        <p:spPr>
          <a:xfrm>
            <a:off x="6022876" y="8686800"/>
            <a:ext cx="8352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11</a:t>
            </a:fld>
            <a:endParaRPr/>
          </a:p>
        </p:txBody>
      </p:sp>
    </p:spTree>
    <p:extLst>
      <p:ext uri="{BB962C8B-B14F-4D97-AF65-F5344CB8AC3E}">
        <p14:creationId xmlns:p14="http://schemas.microsoft.com/office/powerpoint/2010/main" val="99292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0"/>
        <p:cNvGrpSpPr/>
        <p:nvPr/>
      </p:nvGrpSpPr>
      <p:grpSpPr>
        <a:xfrm>
          <a:off x="0" y="0"/>
          <a:ext cx="0" cy="0"/>
          <a:chOff x="0" y="0"/>
          <a:chExt cx="0" cy="0"/>
        </a:xfrm>
      </p:grpSpPr>
      <p:sp>
        <p:nvSpPr>
          <p:cNvPr id="1271" name="Google Shape;1271;g4808ba8224_0_86: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2" name="Google Shape;1272;g4808ba8224_0_86:notes"/>
          <p:cNvSpPr txBox="1">
            <a:spLocks noGrp="1"/>
          </p:cNvSpPr>
          <p:nvPr>
            <p:ph type="body" idx="1"/>
          </p:nvPr>
        </p:nvSpPr>
        <p:spPr>
          <a:xfrm>
            <a:off x="1124744" y="4343400"/>
            <a:ext cx="46086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lt2"/>
              </a:buClr>
              <a:buSzPts val="1100"/>
              <a:buFont typeface="Arial"/>
              <a:buNone/>
            </a:pPr>
            <a:r>
              <a:rPr lang="en-GB" sz="1400" b="1">
                <a:solidFill>
                  <a:srgbClr val="333333"/>
                </a:solidFill>
                <a:highlight>
                  <a:schemeClr val="lt1"/>
                </a:highlight>
              </a:rPr>
              <a:t>Assignable/gradable programing exercises</a:t>
            </a:r>
            <a:r>
              <a:rPr lang="en-GB" sz="1400">
                <a:solidFill>
                  <a:srgbClr val="333333"/>
                </a:solidFill>
                <a:highlight>
                  <a:schemeClr val="lt1"/>
                </a:highlight>
              </a:rPr>
              <a:t>, allow students to experience the power of practice as they work through their coding assignments and receive immediate personalized feedback.</a:t>
            </a:r>
            <a:endParaRPr/>
          </a:p>
        </p:txBody>
      </p:sp>
      <p:sp>
        <p:nvSpPr>
          <p:cNvPr id="1273" name="Google Shape;1273;g4808ba8224_0_86:notes"/>
          <p:cNvSpPr txBox="1">
            <a:spLocks noGrp="1"/>
          </p:cNvSpPr>
          <p:nvPr>
            <p:ph type="sldNum" idx="12"/>
          </p:nvPr>
        </p:nvSpPr>
        <p:spPr>
          <a:xfrm>
            <a:off x="6022876" y="8686800"/>
            <a:ext cx="8352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12</a:t>
            </a:fld>
            <a:endParaRPr/>
          </a:p>
        </p:txBody>
      </p:sp>
    </p:spTree>
    <p:extLst>
      <p:ext uri="{BB962C8B-B14F-4D97-AF65-F5344CB8AC3E}">
        <p14:creationId xmlns:p14="http://schemas.microsoft.com/office/powerpoint/2010/main" val="3113344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7"/>
        <p:cNvGrpSpPr/>
        <p:nvPr/>
      </p:nvGrpSpPr>
      <p:grpSpPr>
        <a:xfrm>
          <a:off x="0" y="0"/>
          <a:ext cx="0" cy="0"/>
          <a:chOff x="0" y="0"/>
          <a:chExt cx="0" cy="0"/>
        </a:xfrm>
      </p:grpSpPr>
      <p:sp>
        <p:nvSpPr>
          <p:cNvPr id="1278" name="Google Shape;1278;g4808ba8224_0_9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9" name="Google Shape;1279;g4808ba8224_0_92:notes"/>
          <p:cNvSpPr txBox="1">
            <a:spLocks noGrp="1"/>
          </p:cNvSpPr>
          <p:nvPr>
            <p:ph type="body" idx="1"/>
          </p:nvPr>
        </p:nvSpPr>
        <p:spPr>
          <a:xfrm>
            <a:off x="1124744" y="4343400"/>
            <a:ext cx="46086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lt2"/>
              </a:buClr>
              <a:buSzPts val="1100"/>
              <a:buFont typeface="Arial"/>
              <a:buNone/>
            </a:pPr>
            <a:r>
              <a:rPr lang="en-GB" sz="1400" b="1">
                <a:solidFill>
                  <a:srgbClr val="333333"/>
                </a:solidFill>
                <a:highlight>
                  <a:schemeClr val="lt1"/>
                </a:highlight>
              </a:rPr>
              <a:t>Programming Exercises</a:t>
            </a:r>
            <a:r>
              <a:rPr lang="en-GB" sz="1400">
                <a:solidFill>
                  <a:srgbClr val="333333"/>
                </a:solidFill>
                <a:highlight>
                  <a:schemeClr val="lt1"/>
                </a:highlight>
              </a:rPr>
              <a:t> also let instructors gauge student comprehension frequently, provide timely feedback, and address learning gaps along the way.</a:t>
            </a:r>
            <a:endParaRPr/>
          </a:p>
        </p:txBody>
      </p:sp>
      <p:sp>
        <p:nvSpPr>
          <p:cNvPr id="1280" name="Google Shape;1280;g4808ba8224_0_92:notes"/>
          <p:cNvSpPr txBox="1">
            <a:spLocks noGrp="1"/>
          </p:cNvSpPr>
          <p:nvPr>
            <p:ph type="sldNum" idx="12"/>
          </p:nvPr>
        </p:nvSpPr>
        <p:spPr>
          <a:xfrm>
            <a:off x="6022876" y="8686800"/>
            <a:ext cx="8352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13</a:t>
            </a:fld>
            <a:endParaRPr/>
          </a:p>
        </p:txBody>
      </p:sp>
    </p:spTree>
    <p:extLst>
      <p:ext uri="{BB962C8B-B14F-4D97-AF65-F5344CB8AC3E}">
        <p14:creationId xmlns:p14="http://schemas.microsoft.com/office/powerpoint/2010/main" val="1982743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4"/>
        <p:cNvGrpSpPr/>
        <p:nvPr/>
      </p:nvGrpSpPr>
      <p:grpSpPr>
        <a:xfrm>
          <a:off x="0" y="0"/>
          <a:ext cx="0" cy="0"/>
          <a:chOff x="0" y="0"/>
          <a:chExt cx="0" cy="0"/>
        </a:xfrm>
      </p:grpSpPr>
      <p:sp>
        <p:nvSpPr>
          <p:cNvPr id="1285" name="Google Shape;1285;g4808ba8224_0_98: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6" name="Google Shape;1286;g4808ba8224_0_98:notes"/>
          <p:cNvSpPr txBox="1">
            <a:spLocks noGrp="1"/>
          </p:cNvSpPr>
          <p:nvPr>
            <p:ph type="body" idx="1"/>
          </p:nvPr>
        </p:nvSpPr>
        <p:spPr>
          <a:xfrm>
            <a:off x="1124744" y="4343400"/>
            <a:ext cx="4608600" cy="4114800"/>
          </a:xfrm>
          <a:prstGeom prst="rect">
            <a:avLst/>
          </a:prstGeom>
        </p:spPr>
        <p:txBody>
          <a:bodyPr spcFirstLastPara="1" wrap="square" lIns="91425" tIns="91425" rIns="91425" bIns="91425" anchor="t" anchorCtr="0">
            <a:noAutofit/>
          </a:bodyPr>
          <a:lstStyle/>
          <a:p>
            <a:pPr marL="558800" lvl="0" indent="-298450" algn="l" rtl="0">
              <a:lnSpc>
                <a:spcPct val="112500"/>
              </a:lnSpc>
              <a:spcBef>
                <a:spcPts val="0"/>
              </a:spcBef>
              <a:spcAft>
                <a:spcPts val="0"/>
              </a:spcAft>
              <a:buClr>
                <a:schemeClr val="dk1"/>
              </a:buClr>
              <a:buSzPts val="1100"/>
              <a:buFont typeface="Calibri"/>
              <a:buChar char="●"/>
            </a:pPr>
            <a:r>
              <a:rPr lang="en-GB" sz="1100">
                <a:highlight>
                  <a:srgbClr val="FFFFFF"/>
                </a:highlight>
                <a:latin typeface="Calibri"/>
                <a:ea typeface="Calibri"/>
                <a:cs typeface="Calibri"/>
                <a:sym typeface="Calibri"/>
              </a:rPr>
              <a:t>Revel’s </a:t>
            </a:r>
            <a:r>
              <a:rPr lang="en-GB" sz="1100" b="1">
                <a:highlight>
                  <a:srgbClr val="FFFFFF"/>
                </a:highlight>
                <a:latin typeface="Calibri"/>
                <a:ea typeface="Calibri"/>
                <a:cs typeface="Calibri"/>
                <a:sym typeface="Calibri"/>
              </a:rPr>
              <a:t>assignment calendar </a:t>
            </a:r>
            <a:r>
              <a:rPr lang="en-GB" sz="1100">
                <a:highlight>
                  <a:srgbClr val="FFFFFF"/>
                </a:highlight>
                <a:latin typeface="Calibri"/>
                <a:ea typeface="Calibri"/>
                <a:cs typeface="Calibri"/>
                <a:sym typeface="Calibri"/>
              </a:rPr>
              <a:t>allows educators to indicate precisely which readings must be completed on which dates. This clear, detailed schedule helps students stay on task by eliminating any ambiguity as to which material will be covered during each class. When they understand exactly what is expected of them, students are better motivated to keep up.</a:t>
            </a:r>
            <a:endParaRPr sz="1100">
              <a:highlight>
                <a:srgbClr val="FFFFFF"/>
              </a:highlight>
              <a:latin typeface="Calibri"/>
              <a:ea typeface="Calibri"/>
              <a:cs typeface="Calibri"/>
              <a:sym typeface="Calibri"/>
            </a:endParaRPr>
          </a:p>
          <a:p>
            <a:pPr marL="558800" lvl="0" indent="-298450" algn="l" rtl="0">
              <a:lnSpc>
                <a:spcPct val="112500"/>
              </a:lnSpc>
              <a:spcBef>
                <a:spcPts val="0"/>
              </a:spcBef>
              <a:spcAft>
                <a:spcPts val="0"/>
              </a:spcAft>
              <a:buClr>
                <a:schemeClr val="dk1"/>
              </a:buClr>
              <a:buSzPts val="1100"/>
              <a:buFont typeface="Calibri"/>
              <a:buChar char="●"/>
            </a:pPr>
            <a:r>
              <a:rPr lang="en-GB" sz="1100">
                <a:highlight>
                  <a:srgbClr val="FFFFFF"/>
                </a:highlight>
                <a:latin typeface="Calibri"/>
                <a:ea typeface="Calibri"/>
                <a:cs typeface="Calibri"/>
                <a:sym typeface="Calibri"/>
              </a:rPr>
              <a:t>Revel’s </a:t>
            </a:r>
            <a:r>
              <a:rPr lang="en-GB" sz="1100" b="1">
                <a:highlight>
                  <a:srgbClr val="FFFFFF"/>
                </a:highlight>
                <a:latin typeface="Calibri"/>
                <a:ea typeface="Calibri"/>
                <a:cs typeface="Calibri"/>
                <a:sym typeface="Calibri"/>
              </a:rPr>
              <a:t>performance dashboard</a:t>
            </a:r>
            <a:r>
              <a:rPr lang="en-GB" sz="1100">
                <a:highlight>
                  <a:srgbClr val="FFFFFF"/>
                </a:highlight>
                <a:latin typeface="Calibri"/>
                <a:ea typeface="Calibri"/>
                <a:cs typeface="Calibri"/>
                <a:sym typeface="Calibri"/>
              </a:rPr>
              <a:t> empowers educators to monitor class assignment completion as well as individual student achievement. Actionable information, such as points earned on quizzes and tests and time on task, helps educators intersect with their students in meaningful ways. For example, the trending column reveals whether students' grades are improving or declining, helping educators to identify students who might need help to stay on track.</a:t>
            </a:r>
            <a:endParaRPr sz="1100">
              <a:highlight>
                <a:srgbClr val="FFFFFF"/>
              </a:highlight>
              <a:latin typeface="Calibri"/>
              <a:ea typeface="Calibri"/>
              <a:cs typeface="Calibri"/>
              <a:sym typeface="Calibri"/>
            </a:endParaRPr>
          </a:p>
          <a:p>
            <a:pPr marL="0" lvl="0" indent="0" algn="l" rtl="0">
              <a:spcBef>
                <a:spcPts val="50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1287" name="Google Shape;1287;g4808ba8224_0_98:notes"/>
          <p:cNvSpPr txBox="1">
            <a:spLocks noGrp="1"/>
          </p:cNvSpPr>
          <p:nvPr>
            <p:ph type="sldNum" idx="12"/>
          </p:nvPr>
        </p:nvSpPr>
        <p:spPr>
          <a:xfrm>
            <a:off x="6022876" y="8686800"/>
            <a:ext cx="8352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14</a:t>
            </a:fld>
            <a:endParaRPr/>
          </a:p>
        </p:txBody>
      </p:sp>
    </p:spTree>
    <p:extLst>
      <p:ext uri="{BB962C8B-B14F-4D97-AF65-F5344CB8AC3E}">
        <p14:creationId xmlns:p14="http://schemas.microsoft.com/office/powerpoint/2010/main" val="1457319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6"/>
        <p:cNvGrpSpPr/>
        <p:nvPr/>
      </p:nvGrpSpPr>
      <p:grpSpPr>
        <a:xfrm>
          <a:off x="0" y="0"/>
          <a:ext cx="0" cy="0"/>
          <a:chOff x="0" y="0"/>
          <a:chExt cx="0" cy="0"/>
        </a:xfrm>
      </p:grpSpPr>
      <p:sp>
        <p:nvSpPr>
          <p:cNvPr id="1197" name="Google Shape;1197;g4808ba8224_0_5: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8" name="Google Shape;1198;g4808ba8224_0_5:notes"/>
          <p:cNvSpPr txBox="1">
            <a:spLocks noGrp="1"/>
          </p:cNvSpPr>
          <p:nvPr>
            <p:ph type="body" idx="1"/>
          </p:nvPr>
        </p:nvSpPr>
        <p:spPr>
          <a:xfrm>
            <a:off x="1124744" y="4343400"/>
            <a:ext cx="4608600" cy="4114800"/>
          </a:xfrm>
          <a:prstGeom prst="rect">
            <a:avLst/>
          </a:prstGeom>
        </p:spPr>
        <p:txBody>
          <a:bodyPr spcFirstLastPara="1" wrap="square" lIns="91425" tIns="91425" rIns="91425" bIns="91425" anchor="t" anchorCtr="0">
            <a:noAutofit/>
          </a:bodyPr>
          <a:lstStyle/>
          <a:p>
            <a:r>
              <a:rPr lang="en-US" sz="1200" b="0" i="0" u="none" strike="noStrike" cap="none" baseline="0" dirty="0" smtClean="0">
                <a:solidFill>
                  <a:schemeClr val="dk1"/>
                </a:solidFill>
                <a:latin typeface="Arial"/>
                <a:ea typeface="Arial"/>
                <a:cs typeface="Arial"/>
                <a:sym typeface="Arial"/>
              </a:rPr>
              <a:t>Revel Programming is designed to help increase engagement with the course materials. From the amount of white space on the page, to the way the content is</a:t>
            </a:r>
          </a:p>
          <a:p>
            <a:r>
              <a:rPr lang="en-US" sz="1200" b="0" i="0" u="none" strike="noStrike" cap="none" baseline="0" dirty="0" smtClean="0">
                <a:solidFill>
                  <a:schemeClr val="dk1"/>
                </a:solidFill>
                <a:latin typeface="Arial"/>
                <a:ea typeface="Arial"/>
                <a:cs typeface="Arial"/>
                <a:sym typeface="Arial"/>
              </a:rPr>
              <a:t>segmented, to the count and placement of the interactives, everything has been informed by learning science to reduce the students’ cognitive load, increase retention of material presented, and provide lots of opportunities for practice with immediate feedback.</a:t>
            </a:r>
          </a:p>
          <a:p>
            <a:endParaRPr sz="1000" dirty="0"/>
          </a:p>
          <a:p>
            <a:pPr marL="0" lvl="0" indent="0" algn="l" rtl="0">
              <a:spcBef>
                <a:spcPts val="0"/>
              </a:spcBef>
              <a:spcAft>
                <a:spcPts val="0"/>
              </a:spcAft>
              <a:buClr>
                <a:schemeClr val="dk1"/>
              </a:buClr>
              <a:buSzPts val="1100"/>
              <a:buFont typeface="Arial"/>
              <a:buNone/>
            </a:pPr>
            <a:r>
              <a:rPr lang="en-GB" sz="1100" dirty="0"/>
              <a:t>Revel presents </a:t>
            </a:r>
            <a:r>
              <a:rPr lang="en-GB" sz="1100" dirty="0" smtClean="0"/>
              <a:t>a</a:t>
            </a:r>
            <a:r>
              <a:rPr lang="en-GB" sz="1100" baseline="0" dirty="0" smtClean="0"/>
              <a:t> </a:t>
            </a:r>
            <a:r>
              <a:rPr lang="en-GB" sz="1100" dirty="0" smtClean="0"/>
              <a:t>seamless </a:t>
            </a:r>
            <a:r>
              <a:rPr lang="en-GB" sz="1100" dirty="0"/>
              <a:t>blend of author-created digital text, media, and assessment </a:t>
            </a:r>
            <a:r>
              <a:rPr lang="en-GB" sz="1100" dirty="0" smtClean="0"/>
              <a:t>and</a:t>
            </a:r>
            <a:r>
              <a:rPr lang="en-GB" sz="1100" baseline="0" dirty="0" smtClean="0"/>
              <a:t> students are </a:t>
            </a:r>
            <a:r>
              <a:rPr lang="en-GB" sz="1100" dirty="0" smtClean="0"/>
              <a:t>able </a:t>
            </a:r>
            <a:r>
              <a:rPr lang="en-GB" sz="1100" dirty="0"/>
              <a:t>to read, practice, and study in one continuous experience — anytime, anywhere, on any device. </a:t>
            </a:r>
            <a:endParaRPr sz="1100" dirty="0"/>
          </a:p>
        </p:txBody>
      </p:sp>
      <p:sp>
        <p:nvSpPr>
          <p:cNvPr id="1199" name="Google Shape;1199;g4808ba8224_0_5:notes"/>
          <p:cNvSpPr txBox="1">
            <a:spLocks noGrp="1"/>
          </p:cNvSpPr>
          <p:nvPr>
            <p:ph type="sldNum" idx="12"/>
          </p:nvPr>
        </p:nvSpPr>
        <p:spPr>
          <a:xfrm>
            <a:off x="6022876" y="8686800"/>
            <a:ext cx="8352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extLst>
      <p:ext uri="{BB962C8B-B14F-4D97-AF65-F5344CB8AC3E}">
        <p14:creationId xmlns:p14="http://schemas.microsoft.com/office/powerpoint/2010/main" val="2055398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3"/>
        <p:cNvGrpSpPr/>
        <p:nvPr/>
      </p:nvGrpSpPr>
      <p:grpSpPr>
        <a:xfrm>
          <a:off x="0" y="0"/>
          <a:ext cx="0" cy="0"/>
          <a:chOff x="0" y="0"/>
          <a:chExt cx="0" cy="0"/>
        </a:xfrm>
      </p:grpSpPr>
      <p:sp>
        <p:nvSpPr>
          <p:cNvPr id="1174" name="Google Shape;1174;g43026cf08e_0_1: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5" name="Google Shape;1175;g43026cf08e_0_1:notes"/>
          <p:cNvSpPr txBox="1">
            <a:spLocks noGrp="1"/>
          </p:cNvSpPr>
          <p:nvPr>
            <p:ph type="body" idx="1"/>
          </p:nvPr>
        </p:nvSpPr>
        <p:spPr>
          <a:xfrm>
            <a:off x="1124744" y="4343400"/>
            <a:ext cx="46086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1176" name="Google Shape;1176;g43026cf08e_0_1:notes"/>
          <p:cNvSpPr txBox="1">
            <a:spLocks noGrp="1"/>
          </p:cNvSpPr>
          <p:nvPr>
            <p:ph type="sldNum" idx="12"/>
          </p:nvPr>
        </p:nvSpPr>
        <p:spPr>
          <a:xfrm>
            <a:off x="6022876" y="8686800"/>
            <a:ext cx="8352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extLst>
      <p:ext uri="{BB962C8B-B14F-4D97-AF65-F5344CB8AC3E}">
        <p14:creationId xmlns:p14="http://schemas.microsoft.com/office/powerpoint/2010/main" val="4263205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7"/>
        <p:cNvGrpSpPr/>
        <p:nvPr/>
      </p:nvGrpSpPr>
      <p:grpSpPr>
        <a:xfrm>
          <a:off x="0" y="0"/>
          <a:ext cx="0" cy="0"/>
          <a:chOff x="0" y="0"/>
          <a:chExt cx="0" cy="0"/>
        </a:xfrm>
      </p:grpSpPr>
      <p:sp>
        <p:nvSpPr>
          <p:cNvPr id="1208" name="Google Shape;1208;g4808ba8224_0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9" name="Google Shape;1209;g4808ba8224_0_0:notes"/>
          <p:cNvSpPr txBox="1">
            <a:spLocks noGrp="1"/>
          </p:cNvSpPr>
          <p:nvPr>
            <p:ph type="body" idx="1"/>
          </p:nvPr>
        </p:nvSpPr>
        <p:spPr>
          <a:xfrm>
            <a:off x="1124744" y="4343400"/>
            <a:ext cx="46086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0" name="Google Shape;1210;g4808ba8224_0_0:notes"/>
          <p:cNvSpPr txBox="1">
            <a:spLocks noGrp="1"/>
          </p:cNvSpPr>
          <p:nvPr>
            <p:ph type="sldNum" idx="12"/>
          </p:nvPr>
        </p:nvSpPr>
        <p:spPr>
          <a:xfrm>
            <a:off x="6022876" y="8686800"/>
            <a:ext cx="8352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extLst>
      <p:ext uri="{BB962C8B-B14F-4D97-AF65-F5344CB8AC3E}">
        <p14:creationId xmlns:p14="http://schemas.microsoft.com/office/powerpoint/2010/main" val="3434831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9"/>
        <p:cNvGrpSpPr/>
        <p:nvPr/>
      </p:nvGrpSpPr>
      <p:grpSpPr>
        <a:xfrm>
          <a:off x="0" y="0"/>
          <a:ext cx="0" cy="0"/>
          <a:chOff x="0" y="0"/>
          <a:chExt cx="0" cy="0"/>
        </a:xfrm>
      </p:grpSpPr>
      <p:sp>
        <p:nvSpPr>
          <p:cNvPr id="1220" name="Google Shape;1220;g430277f97f_0_14: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1" name="Google Shape;1221;g430277f97f_0_14:notes"/>
          <p:cNvSpPr txBox="1">
            <a:spLocks noGrp="1"/>
          </p:cNvSpPr>
          <p:nvPr>
            <p:ph type="body" idx="1"/>
          </p:nvPr>
        </p:nvSpPr>
        <p:spPr>
          <a:xfrm>
            <a:off x="1124744" y="4343400"/>
            <a:ext cx="46086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dirty="0"/>
          </a:p>
        </p:txBody>
      </p:sp>
      <p:sp>
        <p:nvSpPr>
          <p:cNvPr id="1222" name="Google Shape;1222;g430277f97f_0_14:notes"/>
          <p:cNvSpPr txBox="1">
            <a:spLocks noGrp="1"/>
          </p:cNvSpPr>
          <p:nvPr>
            <p:ph type="sldNum" idx="12"/>
          </p:nvPr>
        </p:nvSpPr>
        <p:spPr>
          <a:xfrm>
            <a:off x="6022876" y="8686800"/>
            <a:ext cx="8352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5</a:t>
            </a:fld>
            <a:endParaRPr/>
          </a:p>
        </p:txBody>
      </p:sp>
    </p:spTree>
    <p:extLst>
      <p:ext uri="{BB962C8B-B14F-4D97-AF65-F5344CB8AC3E}">
        <p14:creationId xmlns:p14="http://schemas.microsoft.com/office/powerpoint/2010/main" val="3735106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9"/>
        <p:cNvGrpSpPr/>
        <p:nvPr/>
      </p:nvGrpSpPr>
      <p:grpSpPr>
        <a:xfrm>
          <a:off x="0" y="0"/>
          <a:ext cx="0" cy="0"/>
          <a:chOff x="0" y="0"/>
          <a:chExt cx="0" cy="0"/>
        </a:xfrm>
      </p:grpSpPr>
      <p:sp>
        <p:nvSpPr>
          <p:cNvPr id="1230" name="Google Shape;1230;g41575e4477_0_1570:notes"/>
          <p:cNvSpPr txBox="1">
            <a:spLocks noGrp="1"/>
          </p:cNvSpPr>
          <p:nvPr>
            <p:ph type="body" idx="1"/>
          </p:nvPr>
        </p:nvSpPr>
        <p:spPr>
          <a:xfrm>
            <a:off x="1124744" y="4343400"/>
            <a:ext cx="46086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1" name="Google Shape;1231;g41575e4477_0_157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6618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3"/>
        <p:cNvGrpSpPr/>
        <p:nvPr/>
      </p:nvGrpSpPr>
      <p:grpSpPr>
        <a:xfrm>
          <a:off x="0" y="0"/>
          <a:ext cx="0" cy="0"/>
          <a:chOff x="0" y="0"/>
          <a:chExt cx="0" cy="0"/>
        </a:xfrm>
      </p:grpSpPr>
      <p:sp>
        <p:nvSpPr>
          <p:cNvPr id="1234" name="Google Shape;1234;g1b54039408_0_33:notes"/>
          <p:cNvSpPr txBox="1">
            <a:spLocks noGrp="1"/>
          </p:cNvSpPr>
          <p:nvPr>
            <p:ph type="body" idx="1"/>
          </p:nvPr>
        </p:nvSpPr>
        <p:spPr>
          <a:xfrm>
            <a:off x="1124744" y="4343400"/>
            <a:ext cx="46086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GB" dirty="0" smtClean="0"/>
              <a:t>Teach coding, from </a:t>
            </a:r>
            <a:r>
              <a:rPr lang="en-GB" dirty="0"/>
              <a:t>the fundamentals to the details</a:t>
            </a:r>
            <a:endParaRPr dirty="0"/>
          </a:p>
          <a:p>
            <a:pPr marL="457200" lvl="0" indent="-317500" algn="l" rtl="0">
              <a:spcBef>
                <a:spcPts val="0"/>
              </a:spcBef>
              <a:spcAft>
                <a:spcPts val="0"/>
              </a:spcAft>
              <a:buSzPts val="1400"/>
              <a:buChar char="●"/>
            </a:pPr>
            <a:r>
              <a:rPr lang="en-GB" dirty="0"/>
              <a:t>Written with </a:t>
            </a:r>
            <a:r>
              <a:rPr lang="en-GB" b="1" dirty="0"/>
              <a:t>clear, easy-to-understand language</a:t>
            </a:r>
            <a:r>
              <a:rPr lang="en-GB" dirty="0"/>
              <a:t>, and rich with example programs that are concise, practical, and real-world oriented.</a:t>
            </a:r>
            <a:endParaRPr dirty="0"/>
          </a:p>
          <a:p>
            <a:pPr marL="914400" lvl="1" indent="-317500" algn="l" rtl="0">
              <a:spcBef>
                <a:spcPts val="0"/>
              </a:spcBef>
              <a:spcAft>
                <a:spcPts val="0"/>
              </a:spcAft>
              <a:buSzPts val="1400"/>
              <a:buChar char="○"/>
            </a:pPr>
            <a:r>
              <a:rPr lang="en-GB" dirty="0"/>
              <a:t>The hundreds of Example Programs are designed to highlight the topic currently being studied. Source code for these programs is provided so that students can run the programs themselves.</a:t>
            </a:r>
            <a:endParaRPr dirty="0"/>
          </a:p>
          <a:p>
            <a:pPr marL="457200" lvl="0" indent="-317500" algn="l" rtl="0">
              <a:spcBef>
                <a:spcPts val="0"/>
              </a:spcBef>
              <a:spcAft>
                <a:spcPts val="0"/>
              </a:spcAft>
              <a:buSzPts val="1400"/>
              <a:buChar char="●"/>
            </a:pPr>
            <a:r>
              <a:rPr lang="en-GB" dirty="0"/>
              <a:t>Students not only learn how to implement the features and constructs of C++, but why and when to use them.</a:t>
            </a:r>
            <a:endParaRPr dirty="0"/>
          </a:p>
          <a:p>
            <a:pPr marL="457200" lvl="0" indent="-317500" algn="l" rtl="0">
              <a:spcBef>
                <a:spcPts val="0"/>
              </a:spcBef>
              <a:spcAft>
                <a:spcPts val="0"/>
              </a:spcAft>
              <a:buSzPts val="1400"/>
              <a:buChar char="●"/>
            </a:pPr>
            <a:r>
              <a:rPr lang="en-GB" dirty="0"/>
              <a:t>Teaches C++ in a step-by-step fashion. Each chapter covers a major set of topics and builds knowledge as the student progresses through the book.</a:t>
            </a:r>
            <a:endParaRPr dirty="0"/>
          </a:p>
          <a:p>
            <a:pPr marL="0" lvl="0" indent="0" algn="l" rtl="0">
              <a:spcBef>
                <a:spcPts val="0"/>
              </a:spcBef>
              <a:spcAft>
                <a:spcPts val="0"/>
              </a:spcAft>
              <a:buNone/>
            </a:pPr>
            <a:endParaRPr dirty="0"/>
          </a:p>
        </p:txBody>
      </p:sp>
      <p:sp>
        <p:nvSpPr>
          <p:cNvPr id="1235" name="Google Shape;1235;g1b54039408_0_33: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300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0"/>
        <p:cNvGrpSpPr/>
        <p:nvPr/>
      </p:nvGrpSpPr>
      <p:grpSpPr>
        <a:xfrm>
          <a:off x="0" y="0"/>
          <a:ext cx="0" cy="0"/>
          <a:chOff x="0" y="0"/>
          <a:chExt cx="0" cy="0"/>
        </a:xfrm>
      </p:grpSpPr>
      <p:sp>
        <p:nvSpPr>
          <p:cNvPr id="1241" name="Google Shape;1241;g4808ba8224_0_54:notes"/>
          <p:cNvSpPr txBox="1">
            <a:spLocks noGrp="1"/>
          </p:cNvSpPr>
          <p:nvPr>
            <p:ph type="body" idx="1"/>
          </p:nvPr>
        </p:nvSpPr>
        <p:spPr>
          <a:xfrm>
            <a:off x="1124744" y="4343400"/>
            <a:ext cx="46086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GB"/>
              <a:t>Give students opportunities to apply programming concepts and skills</a:t>
            </a:r>
            <a:endParaRPr/>
          </a:p>
          <a:p>
            <a:pPr marL="457200" lvl="0" indent="-317500" algn="l" rtl="0">
              <a:spcBef>
                <a:spcPts val="0"/>
              </a:spcBef>
              <a:spcAft>
                <a:spcPts val="0"/>
              </a:spcAft>
              <a:buSzPts val="1400"/>
              <a:buChar char="●"/>
            </a:pPr>
            <a:r>
              <a:rPr lang="en-GB"/>
              <a:t>Program Output is a sample of its screen output shown after each example program. This immediately shows the student how the program should function.</a:t>
            </a:r>
            <a:endParaRPr/>
          </a:p>
          <a:p>
            <a:pPr marL="457200" lvl="0" indent="-317500" algn="l" rtl="0">
              <a:spcBef>
                <a:spcPts val="0"/>
              </a:spcBef>
              <a:spcAft>
                <a:spcPts val="0"/>
              </a:spcAft>
              <a:buSzPts val="1400"/>
              <a:buChar char="●"/>
            </a:pPr>
            <a:r>
              <a:rPr lang="en-GB"/>
              <a:t>In the Spotlight sections provide a programming problem and a detailed, step by step analysis showing the student how to solve it.</a:t>
            </a:r>
            <a:endParaRPr/>
          </a:p>
          <a:p>
            <a:pPr marL="457200" lvl="0" indent="-317500" algn="l" rtl="0">
              <a:spcBef>
                <a:spcPts val="0"/>
              </a:spcBef>
              <a:spcAft>
                <a:spcPts val="0"/>
              </a:spcAft>
              <a:buSzPts val="1400"/>
              <a:buChar char="●"/>
            </a:pPr>
            <a:r>
              <a:rPr lang="en-GB"/>
              <a:t>A thorough and diverse set of review questions, such as fill-in-the-blank and short answer, check the student’s mastery of the basic material presented in each chapter. These are followed by exercises requiring problem solving and analysis, such as the LiveCode Listings, Predict the Output, and Find the Errors sections.</a:t>
            </a:r>
            <a:endParaRPr/>
          </a:p>
          <a:p>
            <a:pPr marL="457200" lvl="0" indent="-317500" algn="l" rtl="0">
              <a:spcBef>
                <a:spcPts val="0"/>
              </a:spcBef>
              <a:spcAft>
                <a:spcPts val="0"/>
              </a:spcAft>
              <a:buSzPts val="1400"/>
              <a:buChar char="●"/>
            </a:pPr>
            <a:r>
              <a:rPr lang="en-GB"/>
              <a:t>Concept Statements, Checkpoints, Notes, and Warnings call out important pieces of information for the student.</a:t>
            </a:r>
            <a:endParaRPr/>
          </a:p>
          <a:p>
            <a:pPr marL="457200" lvl="0" indent="-317500" algn="l" rtl="0">
              <a:spcBef>
                <a:spcPts val="0"/>
              </a:spcBef>
              <a:spcAft>
                <a:spcPts val="0"/>
              </a:spcAft>
              <a:buSzPts val="1400"/>
              <a:buChar char="●"/>
            </a:pPr>
            <a:r>
              <a:rPr lang="en-GB"/>
              <a:t>Case studies that simulate real-world applications appear in many chapters throughout the text. These case studies are designed to highlight the major topics of the chapter in which they appear.</a:t>
            </a:r>
            <a:endParaRPr/>
          </a:p>
          <a:p>
            <a:pPr marL="457200" lvl="0" indent="-317500" algn="l" rtl="0">
              <a:spcBef>
                <a:spcPts val="0"/>
              </a:spcBef>
              <a:spcAft>
                <a:spcPts val="0"/>
              </a:spcAft>
              <a:buSzPts val="1400"/>
              <a:buChar char="●"/>
            </a:pPr>
            <a:r>
              <a:rPr lang="en-GB"/>
              <a:t>Programming Challenges are designed to solidify the student’s knowledge of the topics currently being studied. Each chapter offers a pool of programming exercises. In most cases the assignments present real-world problems to be solved.</a:t>
            </a:r>
            <a:endParaRPr/>
          </a:p>
          <a:p>
            <a:pPr marL="457200" lvl="0" indent="-317500" algn="l" rtl="0">
              <a:spcBef>
                <a:spcPts val="0"/>
              </a:spcBef>
              <a:spcAft>
                <a:spcPts val="0"/>
              </a:spcAft>
              <a:buSzPts val="1400"/>
              <a:buChar char="●"/>
            </a:pPr>
            <a:r>
              <a:rPr lang="en-GB"/>
              <a:t>Group Projects are intended to be constructed by a team of students. There are several group programming projects throughout the text and emulate the way many professional programs are written and encourages teamwork within the classroom.</a:t>
            </a:r>
            <a:endParaRPr/>
          </a:p>
          <a:p>
            <a:pPr marL="457200" lvl="0" indent="-317500" algn="l" rtl="0">
              <a:spcBef>
                <a:spcPts val="0"/>
              </a:spcBef>
              <a:spcAft>
                <a:spcPts val="0"/>
              </a:spcAft>
              <a:buSzPts val="1400"/>
              <a:buChar char="●"/>
            </a:pPr>
            <a:endParaRPr/>
          </a:p>
        </p:txBody>
      </p:sp>
      <p:sp>
        <p:nvSpPr>
          <p:cNvPr id="1242" name="Google Shape;1242;g4808ba8224_0_54: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7351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7"/>
        <p:cNvGrpSpPr/>
        <p:nvPr/>
      </p:nvGrpSpPr>
      <p:grpSpPr>
        <a:xfrm>
          <a:off x="0" y="0"/>
          <a:ext cx="0" cy="0"/>
          <a:chOff x="0" y="0"/>
          <a:chExt cx="0" cy="0"/>
        </a:xfrm>
      </p:grpSpPr>
      <p:sp>
        <p:nvSpPr>
          <p:cNvPr id="1248" name="Google Shape;1248;g4808ba8224_0_60:notes"/>
          <p:cNvSpPr txBox="1">
            <a:spLocks noGrp="1"/>
          </p:cNvSpPr>
          <p:nvPr>
            <p:ph type="body" idx="1"/>
          </p:nvPr>
        </p:nvSpPr>
        <p:spPr>
          <a:xfrm>
            <a:off x="1124744" y="4343400"/>
            <a:ext cx="46086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rgbClr val="333333"/>
                </a:solidFill>
                <a:highlight>
                  <a:srgbClr val="FFFFFF"/>
                </a:highlight>
              </a:rPr>
              <a:t>Students practice what they've learned, modifying and running live code in the integrated </a:t>
            </a:r>
            <a:r>
              <a:rPr lang="en-GB" b="1">
                <a:solidFill>
                  <a:schemeClr val="dk2"/>
                </a:solidFill>
                <a:highlight>
                  <a:srgbClr val="FFFFFF"/>
                </a:highlight>
              </a:rPr>
              <a:t>Live Code Examples</a:t>
            </a:r>
            <a:r>
              <a:rPr lang="en-GB">
                <a:solidFill>
                  <a:srgbClr val="333333"/>
                </a:solidFill>
                <a:highlight>
                  <a:srgbClr val="FFFFFF"/>
                </a:highlight>
              </a:rPr>
              <a:t> for retention of key programming concepts.</a:t>
            </a:r>
            <a:endParaRPr sz="1400"/>
          </a:p>
          <a:p>
            <a:pPr marL="0" lvl="0" indent="0" algn="l" rtl="0">
              <a:spcBef>
                <a:spcPts val="0"/>
              </a:spcBef>
              <a:spcAft>
                <a:spcPts val="0"/>
              </a:spcAft>
              <a:buClr>
                <a:schemeClr val="dk1"/>
              </a:buClr>
              <a:buSzPts val="1100"/>
              <a:buFont typeface="Arial"/>
              <a:buNone/>
            </a:pPr>
            <a:r>
              <a:rPr lang="en-GB" b="1">
                <a:solidFill>
                  <a:schemeClr val="dk2"/>
                </a:solidFill>
              </a:rPr>
              <a:t>Animations</a:t>
            </a:r>
            <a:r>
              <a:rPr lang="en-GB"/>
              <a:t> step students through the code line-by-line with Check Your Understanding points, showing what is happening in the program.</a:t>
            </a:r>
            <a:endParaRPr/>
          </a:p>
          <a:p>
            <a:pPr marL="0" marR="0" lvl="0" indent="0" algn="l" rtl="0">
              <a:lnSpc>
                <a:spcPct val="100000"/>
              </a:lnSpc>
              <a:spcBef>
                <a:spcPts val="0"/>
              </a:spcBef>
              <a:spcAft>
                <a:spcPts val="0"/>
              </a:spcAft>
              <a:buNone/>
            </a:pPr>
            <a:endParaRPr sz="1400">
              <a:latin typeface="Calibri"/>
              <a:ea typeface="Calibri"/>
              <a:cs typeface="Calibri"/>
              <a:sym typeface="Calibri"/>
            </a:endParaRPr>
          </a:p>
        </p:txBody>
      </p:sp>
      <p:sp>
        <p:nvSpPr>
          <p:cNvPr id="1249" name="Google Shape;1249;g4808ba8224_0_6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86120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Option1">
  <p:cSld name="Title Slide Option1">
    <p:bg>
      <p:bgPr>
        <a:solidFill>
          <a:schemeClr val="lt2"/>
        </a:solidFill>
        <a:effectLst/>
      </p:bgPr>
    </p:bg>
    <p:spTree>
      <p:nvGrpSpPr>
        <p:cNvPr id="1" name="Shape 12"/>
        <p:cNvGrpSpPr/>
        <p:nvPr/>
      </p:nvGrpSpPr>
      <p:grpSpPr>
        <a:xfrm>
          <a:off x="0" y="0"/>
          <a:ext cx="0" cy="0"/>
          <a:chOff x="0" y="0"/>
          <a:chExt cx="0" cy="0"/>
        </a:xfrm>
      </p:grpSpPr>
      <p:pic>
        <p:nvPicPr>
          <p:cNvPr id="13" name="Google Shape;13;p2"/>
          <p:cNvPicPr preferRelativeResize="0"/>
          <p:nvPr/>
        </p:nvPicPr>
        <p:blipFill rotWithShape="1">
          <a:blip r:embed="rId2">
            <a:alphaModFix/>
          </a:blip>
          <a:srcRect/>
          <a:stretch/>
        </p:blipFill>
        <p:spPr>
          <a:xfrm>
            <a:off x="460375" y="341632"/>
            <a:ext cx="1144800" cy="674400"/>
          </a:xfrm>
          <a:prstGeom prst="rect">
            <a:avLst/>
          </a:prstGeom>
          <a:noFill/>
          <a:ln>
            <a:noFill/>
          </a:ln>
        </p:spPr>
      </p:pic>
      <p:sp>
        <p:nvSpPr>
          <p:cNvPr id="14" name="Google Shape;14;p2"/>
          <p:cNvSpPr txBox="1">
            <a:spLocks noGrp="1"/>
          </p:cNvSpPr>
          <p:nvPr>
            <p:ph type="ctrTitle"/>
          </p:nvPr>
        </p:nvSpPr>
        <p:spPr>
          <a:xfrm>
            <a:off x="447675" y="1400053"/>
            <a:ext cx="3683100" cy="1870200"/>
          </a:xfrm>
          <a:prstGeom prst="rect">
            <a:avLst/>
          </a:prstGeom>
          <a:noFill/>
          <a:ln>
            <a:noFill/>
          </a:ln>
        </p:spPr>
        <p:txBody>
          <a:bodyPr spcFirstLastPara="1" wrap="square" lIns="91425" tIns="91425" rIns="91425" bIns="91425" anchor="t" anchorCtr="0"/>
          <a:lstStyle>
            <a:lvl1pPr marL="0" marR="0" lvl="0" indent="0" algn="l" rtl="0">
              <a:lnSpc>
                <a:spcPct val="116666"/>
              </a:lnSpc>
              <a:spcBef>
                <a:spcPts val="0"/>
              </a:spcBef>
              <a:spcAft>
                <a:spcPts val="0"/>
              </a:spcAft>
              <a:buClr>
                <a:schemeClr val="lt1"/>
              </a:buClr>
              <a:buSzPts val="1400"/>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5" name="Google Shape;15;p2"/>
          <p:cNvSpPr txBox="1">
            <a:spLocks noGrp="1"/>
          </p:cNvSpPr>
          <p:nvPr>
            <p:ph type="subTitle" idx="1"/>
          </p:nvPr>
        </p:nvSpPr>
        <p:spPr>
          <a:xfrm>
            <a:off x="447675" y="3381375"/>
            <a:ext cx="3397200" cy="1222500"/>
          </a:xfrm>
          <a:prstGeom prst="rect">
            <a:avLst/>
          </a:prstGeom>
          <a:noFill/>
          <a:ln>
            <a:noFill/>
          </a:ln>
        </p:spPr>
        <p:txBody>
          <a:bodyPr spcFirstLastPara="1" wrap="square" lIns="91425" tIns="91425" rIns="91425" bIns="91425" anchor="t" anchorCtr="0"/>
          <a:lstStyle>
            <a:lvl1pPr marL="0" marR="0" lvl="0" indent="0" algn="l" rtl="0">
              <a:lnSpc>
                <a:spcPct val="133333"/>
              </a:lnSpc>
              <a:spcBef>
                <a:spcPts val="0"/>
              </a:spcBef>
              <a:spcAft>
                <a:spcPts val="0"/>
              </a:spcAft>
              <a:buClr>
                <a:srgbClr val="FFFFFF"/>
              </a:buClr>
              <a:buSzPts val="1400"/>
              <a:buFont typeface="Arial"/>
              <a:buNone/>
              <a:defRPr sz="1800" b="0" i="0" u="none" strike="noStrike" cap="none">
                <a:solidFill>
                  <a:srgbClr val="FFFFFF"/>
                </a:solidFill>
                <a:latin typeface="Arial"/>
                <a:ea typeface="Arial"/>
                <a:cs typeface="Arial"/>
                <a:sym typeface="Arial"/>
              </a:defRPr>
            </a:lvl1pPr>
            <a:lvl2pPr marL="457200" marR="0" lvl="1" indent="0" algn="ctr" rtl="0">
              <a:lnSpc>
                <a:spcPct val="118750"/>
              </a:lnSpc>
              <a:spcBef>
                <a:spcPts val="0"/>
              </a:spcBef>
              <a:spcAft>
                <a:spcPts val="0"/>
              </a:spcAft>
              <a:buClr>
                <a:schemeClr val="lt2"/>
              </a:buClr>
              <a:buSzPts val="1600"/>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18750"/>
              </a:lnSpc>
              <a:spcBef>
                <a:spcPts val="0"/>
              </a:spcBef>
              <a:spcAft>
                <a:spcPts val="0"/>
              </a:spcAft>
              <a:buClr>
                <a:schemeClr val="accent4"/>
              </a:buClr>
              <a:buSzPts val="1600"/>
              <a:buFont typeface="Arial"/>
              <a:buNone/>
              <a:defRPr sz="1600" b="0" i="0" u="none" strike="noStrike" cap="none">
                <a:solidFill>
                  <a:srgbClr val="888888"/>
                </a:solidFill>
                <a:latin typeface="Arial"/>
                <a:ea typeface="Arial"/>
                <a:cs typeface="Arial"/>
                <a:sym typeface="Arial"/>
              </a:defRPr>
            </a:lvl3pPr>
            <a:lvl4pPr marL="1371600" marR="0" lvl="3" indent="0" algn="ctr" rtl="0">
              <a:lnSpc>
                <a:spcPct val="125000"/>
              </a:lnSpc>
              <a:spcBef>
                <a:spcPts val="0"/>
              </a:spcBef>
              <a:spcAft>
                <a:spcPts val="0"/>
              </a:spcAft>
              <a:buClr>
                <a:schemeClr val="dk1"/>
              </a:buClr>
              <a:buSzPts val="1400"/>
              <a:buFont typeface="Arial"/>
              <a:buNone/>
              <a:defRPr sz="1200" b="0" i="0" u="none" strike="noStrike" cap="none">
                <a:solidFill>
                  <a:srgbClr val="888888"/>
                </a:solidFill>
                <a:latin typeface="Arial"/>
                <a:ea typeface="Arial"/>
                <a:cs typeface="Arial"/>
                <a:sym typeface="Arial"/>
              </a:defRPr>
            </a:lvl4pPr>
            <a:lvl5pPr marL="1828800" marR="0" lvl="4" indent="0" algn="ctr" rtl="0">
              <a:spcBef>
                <a:spcPts val="85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
        <p:nvSpPr>
          <p:cNvPr id="16" name="Google Shape;16;p2"/>
          <p:cNvSpPr txBox="1">
            <a:spLocks noGrp="1"/>
          </p:cNvSpPr>
          <p:nvPr>
            <p:ph type="body" idx="2"/>
          </p:nvPr>
        </p:nvSpPr>
        <p:spPr>
          <a:xfrm>
            <a:off x="447675" y="5221552"/>
            <a:ext cx="3962400" cy="238200"/>
          </a:xfrm>
          <a:prstGeom prst="rect">
            <a:avLst/>
          </a:prstGeom>
          <a:noFill/>
          <a:ln>
            <a:noFill/>
          </a:ln>
        </p:spPr>
        <p:txBody>
          <a:bodyPr spcFirstLastPara="1" wrap="square" lIns="91425" tIns="91425" rIns="91425" bIns="91425" anchor="t" anchorCtr="0"/>
          <a:lstStyle>
            <a:lvl1pPr marL="457200" marR="0" lvl="0" indent="-228600" algn="l" rtl="0">
              <a:lnSpc>
                <a:spcPct val="122222"/>
              </a:lnSpc>
              <a:spcBef>
                <a:spcPts val="0"/>
              </a:spcBef>
              <a:spcAft>
                <a:spcPts val="0"/>
              </a:spcAft>
              <a:buClr>
                <a:srgbClr val="FFFFFF"/>
              </a:buClr>
              <a:buSzPts val="1400"/>
              <a:buFont typeface="Arial"/>
              <a:buNone/>
              <a:defRPr sz="1800" b="0" i="0" u="none" strike="noStrike" cap="none">
                <a:solidFill>
                  <a:srgbClr val="FFFFFF"/>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 name="Google Shape;17;p2"/>
          <p:cNvSpPr>
            <a:spLocks noGrp="1"/>
          </p:cNvSpPr>
          <p:nvPr>
            <p:ph type="pic" idx="3"/>
          </p:nvPr>
        </p:nvSpPr>
        <p:spPr>
          <a:xfrm>
            <a:off x="4581524" y="0"/>
            <a:ext cx="4562400" cy="57150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72727"/>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Divider Option 4">
  <p:cSld name="Divider Option 4">
    <p:bg>
      <p:bgPr>
        <a:blipFill rotWithShape="1">
          <a:blip r:embed="rId2">
            <a:alphaModFix/>
          </a:blip>
          <a:stretch>
            <a:fillRect l="-53997" r="-53997"/>
          </a:stretch>
        </a:blipFill>
        <a:effectLst/>
      </p:bgPr>
    </p:bg>
    <p:spTree>
      <p:nvGrpSpPr>
        <p:cNvPr id="1" name="Shape 52"/>
        <p:cNvGrpSpPr/>
        <p:nvPr/>
      </p:nvGrpSpPr>
      <p:grpSpPr>
        <a:xfrm>
          <a:off x="0" y="0"/>
          <a:ext cx="0" cy="0"/>
          <a:chOff x="0" y="0"/>
          <a:chExt cx="0" cy="0"/>
        </a:xfrm>
      </p:grpSpPr>
      <p:sp>
        <p:nvSpPr>
          <p:cNvPr id="53" name="Google Shape;53;p11"/>
          <p:cNvSpPr/>
          <p:nvPr/>
        </p:nvSpPr>
        <p:spPr>
          <a:xfrm>
            <a:off x="1971675" y="653519"/>
            <a:ext cx="5210100" cy="4518600"/>
          </a:xfrm>
          <a:custGeom>
            <a:avLst/>
            <a:gdLst/>
            <a:ahLst/>
            <a:cxnLst/>
            <a:rect l="l" t="t" r="r" b="b"/>
            <a:pathLst>
              <a:path w="120000" h="120000" extrusionOk="0">
                <a:moveTo>
                  <a:pt x="116779" y="73492"/>
                </a:moveTo>
                <a:cubicBezTo>
                  <a:pt x="119504" y="63571"/>
                  <a:pt x="120000" y="53492"/>
                  <a:pt x="118017" y="44285"/>
                </a:cubicBezTo>
                <a:cubicBezTo>
                  <a:pt x="117357" y="41190"/>
                  <a:pt x="116366" y="38095"/>
                  <a:pt x="115127" y="35238"/>
                </a:cubicBezTo>
                <a:cubicBezTo>
                  <a:pt x="108107" y="19285"/>
                  <a:pt x="92085" y="7380"/>
                  <a:pt x="72181" y="3333"/>
                </a:cubicBezTo>
                <a:cubicBezTo>
                  <a:pt x="55746" y="0"/>
                  <a:pt x="38981" y="2698"/>
                  <a:pt x="25189" y="10952"/>
                </a:cubicBezTo>
                <a:cubicBezTo>
                  <a:pt x="16434" y="16190"/>
                  <a:pt x="9745" y="22936"/>
                  <a:pt x="5863" y="30396"/>
                </a:cubicBezTo>
                <a:cubicBezTo>
                  <a:pt x="1486" y="38809"/>
                  <a:pt x="0" y="49523"/>
                  <a:pt x="1486" y="61507"/>
                </a:cubicBezTo>
                <a:cubicBezTo>
                  <a:pt x="2477" y="68333"/>
                  <a:pt x="4294" y="75079"/>
                  <a:pt x="7102" y="81349"/>
                </a:cubicBezTo>
                <a:cubicBezTo>
                  <a:pt x="7102" y="81428"/>
                  <a:pt x="7102" y="81428"/>
                  <a:pt x="7102" y="81428"/>
                </a:cubicBezTo>
                <a:cubicBezTo>
                  <a:pt x="13131" y="95158"/>
                  <a:pt x="22876" y="105793"/>
                  <a:pt x="35182" y="112063"/>
                </a:cubicBezTo>
                <a:cubicBezTo>
                  <a:pt x="49635" y="119444"/>
                  <a:pt x="65822" y="120000"/>
                  <a:pt x="80770" y="113730"/>
                </a:cubicBezTo>
                <a:cubicBezTo>
                  <a:pt x="98279" y="106507"/>
                  <a:pt x="111741" y="91428"/>
                  <a:pt x="116779" y="7349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4" name="Google Shape;54;p11"/>
          <p:cNvSpPr txBox="1">
            <a:spLocks noGrp="1"/>
          </p:cNvSpPr>
          <p:nvPr>
            <p:ph type="ctrTitle"/>
          </p:nvPr>
        </p:nvSpPr>
        <p:spPr>
          <a:xfrm>
            <a:off x="2430000" y="2478000"/>
            <a:ext cx="4284000" cy="870000"/>
          </a:xfrm>
          <a:prstGeom prst="rect">
            <a:avLst/>
          </a:prstGeom>
          <a:noFill/>
          <a:ln>
            <a:noFill/>
          </a:ln>
        </p:spPr>
        <p:txBody>
          <a:bodyPr spcFirstLastPara="1" wrap="square" lIns="91425" tIns="91425" rIns="91425" bIns="91425" anchor="ctr" anchorCtr="0"/>
          <a:lstStyle>
            <a:lvl1pPr marL="0" marR="0" lvl="0" indent="0" algn="ctr" rtl="0">
              <a:lnSpc>
                <a:spcPct val="105882"/>
              </a:lnSpc>
              <a:spcBef>
                <a:spcPts val="0"/>
              </a:spcBef>
              <a:spcAft>
                <a:spcPts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matchingName="Title Slide Option2">
  <p:cSld name="Title Slide Option2">
    <p:bg>
      <p:bgPr>
        <a:solidFill>
          <a:schemeClr val="lt1"/>
        </a:solidFill>
        <a:effectLst/>
      </p:bgPr>
    </p:bg>
    <p:spTree>
      <p:nvGrpSpPr>
        <p:cNvPr id="1" name="Shape 651"/>
        <p:cNvGrpSpPr/>
        <p:nvPr/>
      </p:nvGrpSpPr>
      <p:grpSpPr>
        <a:xfrm>
          <a:off x="0" y="0"/>
          <a:ext cx="0" cy="0"/>
          <a:chOff x="0" y="0"/>
          <a:chExt cx="0" cy="0"/>
        </a:xfrm>
      </p:grpSpPr>
      <p:sp>
        <p:nvSpPr>
          <p:cNvPr id="652" name="Google Shape;652;p105"/>
          <p:cNvSpPr txBox="1">
            <a:spLocks noGrp="1"/>
          </p:cNvSpPr>
          <p:nvPr>
            <p:ph type="ctrTitle"/>
          </p:nvPr>
        </p:nvSpPr>
        <p:spPr>
          <a:xfrm>
            <a:off x="447675" y="1401000"/>
            <a:ext cx="3733800" cy="1719600"/>
          </a:xfrm>
          <a:prstGeom prst="rect">
            <a:avLst/>
          </a:prstGeom>
          <a:noFill/>
          <a:ln>
            <a:noFill/>
          </a:ln>
        </p:spPr>
        <p:txBody>
          <a:bodyPr spcFirstLastPara="1" wrap="square" lIns="91425" tIns="91425" rIns="91425" bIns="91425" anchor="t" anchorCtr="0"/>
          <a:lstStyle>
            <a:lvl1pPr marL="0" marR="0" lvl="0" indent="0" algn="l" rtl="0">
              <a:lnSpc>
                <a:spcPct val="116666"/>
              </a:lnSpc>
              <a:spcBef>
                <a:spcPts val="0"/>
              </a:spcBef>
              <a:spcAft>
                <a:spcPts val="0"/>
              </a:spcAft>
              <a:buClr>
                <a:schemeClr val="lt2"/>
              </a:buClr>
              <a:buSzPts val="1400"/>
              <a:buFont typeface="Times New Roman"/>
              <a:buNone/>
              <a:defRPr sz="3600" b="1" i="0" u="none" strike="noStrike" cap="none">
                <a:solidFill>
                  <a:schemeClr val="lt2"/>
                </a:solidFill>
                <a:latin typeface="Times New Roman"/>
                <a:ea typeface="Times New Roman"/>
                <a:cs typeface="Times New Roman"/>
                <a:sym typeface="Times New Roma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653" name="Google Shape;653;p105"/>
          <p:cNvSpPr txBox="1">
            <a:spLocks noGrp="1"/>
          </p:cNvSpPr>
          <p:nvPr>
            <p:ph type="subTitle" idx="1"/>
          </p:nvPr>
        </p:nvSpPr>
        <p:spPr>
          <a:xfrm>
            <a:off x="446400" y="3381000"/>
            <a:ext cx="3444000" cy="942300"/>
          </a:xfrm>
          <a:prstGeom prst="rect">
            <a:avLst/>
          </a:prstGeom>
          <a:noFill/>
          <a:ln>
            <a:noFill/>
          </a:ln>
        </p:spPr>
        <p:txBody>
          <a:bodyPr spcFirstLastPara="1" wrap="square" lIns="91425" tIns="91425" rIns="91425" bIns="91425" anchor="t" anchorCtr="0"/>
          <a:lstStyle>
            <a:lvl1pPr marL="0" marR="0" lvl="0" indent="0" algn="l" rtl="0">
              <a:lnSpc>
                <a:spcPct val="133333"/>
              </a:lnSpc>
              <a:spcBef>
                <a:spcPts val="0"/>
              </a:spcBef>
              <a:spcAft>
                <a:spcPts val="0"/>
              </a:spcAft>
              <a:buClr>
                <a:schemeClr val="lt2"/>
              </a:buClr>
              <a:buSzPts val="1400"/>
              <a:buFont typeface="Arial"/>
              <a:buNone/>
              <a:defRPr sz="1800" b="0" i="0" u="none" strike="noStrike" cap="none">
                <a:solidFill>
                  <a:schemeClr val="lt2"/>
                </a:solidFill>
                <a:latin typeface="Arial"/>
                <a:ea typeface="Arial"/>
                <a:cs typeface="Arial"/>
                <a:sym typeface="Arial"/>
              </a:defRPr>
            </a:lvl1pPr>
            <a:lvl2pPr marL="457200" marR="0" lvl="1" indent="0" algn="ctr" rtl="0">
              <a:lnSpc>
                <a:spcPct val="118750"/>
              </a:lnSpc>
              <a:spcBef>
                <a:spcPts val="0"/>
              </a:spcBef>
              <a:spcAft>
                <a:spcPts val="0"/>
              </a:spcAft>
              <a:buClr>
                <a:schemeClr val="lt2"/>
              </a:buClr>
              <a:buSzPts val="1600"/>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18750"/>
              </a:lnSpc>
              <a:spcBef>
                <a:spcPts val="0"/>
              </a:spcBef>
              <a:spcAft>
                <a:spcPts val="0"/>
              </a:spcAft>
              <a:buClr>
                <a:schemeClr val="accent4"/>
              </a:buClr>
              <a:buSzPts val="1600"/>
              <a:buFont typeface="Arial"/>
              <a:buNone/>
              <a:defRPr sz="1600" b="0" i="0" u="none" strike="noStrike" cap="none">
                <a:solidFill>
                  <a:srgbClr val="888888"/>
                </a:solidFill>
                <a:latin typeface="Arial"/>
                <a:ea typeface="Arial"/>
                <a:cs typeface="Arial"/>
                <a:sym typeface="Arial"/>
              </a:defRPr>
            </a:lvl3pPr>
            <a:lvl4pPr marL="1371600" marR="0" lvl="3" indent="0" algn="ctr" rtl="0">
              <a:lnSpc>
                <a:spcPct val="125000"/>
              </a:lnSpc>
              <a:spcBef>
                <a:spcPts val="0"/>
              </a:spcBef>
              <a:spcAft>
                <a:spcPts val="0"/>
              </a:spcAft>
              <a:buClr>
                <a:schemeClr val="dk1"/>
              </a:buClr>
              <a:buSzPts val="1400"/>
              <a:buFont typeface="Arial"/>
              <a:buNone/>
              <a:defRPr sz="1200" b="0" i="0" u="none" strike="noStrike" cap="none">
                <a:solidFill>
                  <a:srgbClr val="888888"/>
                </a:solidFill>
                <a:latin typeface="Arial"/>
                <a:ea typeface="Arial"/>
                <a:cs typeface="Arial"/>
                <a:sym typeface="Arial"/>
              </a:defRPr>
            </a:lvl4pPr>
            <a:lvl5pPr marL="1828800" marR="0" lvl="4" indent="0" algn="ctr" rtl="0">
              <a:spcBef>
                <a:spcPts val="85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
        <p:nvSpPr>
          <p:cNvPr id="654" name="Google Shape;654;p105"/>
          <p:cNvSpPr txBox="1">
            <a:spLocks noGrp="1"/>
          </p:cNvSpPr>
          <p:nvPr>
            <p:ph type="body" idx="2"/>
          </p:nvPr>
        </p:nvSpPr>
        <p:spPr>
          <a:xfrm>
            <a:off x="444522" y="5221552"/>
            <a:ext cx="3965700" cy="238200"/>
          </a:xfrm>
          <a:prstGeom prst="rect">
            <a:avLst/>
          </a:prstGeom>
          <a:noFill/>
          <a:ln>
            <a:noFill/>
          </a:ln>
        </p:spPr>
        <p:txBody>
          <a:bodyPr spcFirstLastPara="1" wrap="square" lIns="91425" tIns="91425" rIns="91425" bIns="91425" anchor="t" anchorCtr="0"/>
          <a:lstStyle>
            <a:lvl1pPr marL="457200" marR="0" lvl="0" indent="-228600" algn="l" rtl="0">
              <a:lnSpc>
                <a:spcPct val="122222"/>
              </a:lnSpc>
              <a:spcBef>
                <a:spcPts val="0"/>
              </a:spcBef>
              <a:spcAft>
                <a:spcPts val="0"/>
              </a:spcAft>
              <a:buClr>
                <a:schemeClr val="lt2"/>
              </a:buClr>
              <a:buSzPts val="1400"/>
              <a:buFont typeface="Arial"/>
              <a:buNone/>
              <a:defRPr sz="1800" b="0" i="0" u="none" strike="noStrike" cap="none">
                <a:solidFill>
                  <a:schemeClr val="lt2"/>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5" name="Google Shape;655;p105"/>
          <p:cNvSpPr>
            <a:spLocks noGrp="1"/>
          </p:cNvSpPr>
          <p:nvPr>
            <p:ph type="pic" idx="3"/>
          </p:nvPr>
        </p:nvSpPr>
        <p:spPr>
          <a:xfrm>
            <a:off x="4581524" y="0"/>
            <a:ext cx="4562400" cy="57150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72727"/>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656" name="Google Shape;656;p105"/>
          <p:cNvPicPr preferRelativeResize="0"/>
          <p:nvPr/>
        </p:nvPicPr>
        <p:blipFill rotWithShape="1">
          <a:blip r:embed="rId2">
            <a:alphaModFix/>
          </a:blip>
          <a:srcRect/>
          <a:stretch/>
        </p:blipFill>
        <p:spPr>
          <a:xfrm>
            <a:off x="460375" y="340923"/>
            <a:ext cx="1144800" cy="675900"/>
          </a:xfrm>
          <a:prstGeom prst="rect">
            <a:avLst/>
          </a:prstGeom>
          <a:noFill/>
          <a:ln>
            <a:noFill/>
          </a:ln>
        </p:spPr>
      </p:pic>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matchingName="Title Slide Option3">
  <p:cSld name="Title Slide Option3">
    <p:bg>
      <p:bgPr>
        <a:solidFill>
          <a:srgbClr val="595959"/>
        </a:solidFill>
        <a:effectLst/>
      </p:bgPr>
    </p:bg>
    <p:spTree>
      <p:nvGrpSpPr>
        <p:cNvPr id="1" name="Shape 657"/>
        <p:cNvGrpSpPr/>
        <p:nvPr/>
      </p:nvGrpSpPr>
      <p:grpSpPr>
        <a:xfrm>
          <a:off x="0" y="0"/>
          <a:ext cx="0" cy="0"/>
          <a:chOff x="0" y="0"/>
          <a:chExt cx="0" cy="0"/>
        </a:xfrm>
      </p:grpSpPr>
      <p:pic>
        <p:nvPicPr>
          <p:cNvPr id="658" name="Google Shape;658;p106"/>
          <p:cNvPicPr preferRelativeResize="0"/>
          <p:nvPr/>
        </p:nvPicPr>
        <p:blipFill rotWithShape="1">
          <a:blip r:embed="rId2">
            <a:alphaModFix/>
          </a:blip>
          <a:srcRect/>
          <a:stretch/>
        </p:blipFill>
        <p:spPr>
          <a:xfrm>
            <a:off x="460375" y="341632"/>
            <a:ext cx="1144800" cy="674400"/>
          </a:xfrm>
          <a:prstGeom prst="rect">
            <a:avLst/>
          </a:prstGeom>
          <a:noFill/>
          <a:ln>
            <a:noFill/>
          </a:ln>
        </p:spPr>
      </p:pic>
      <p:sp>
        <p:nvSpPr>
          <p:cNvPr id="659" name="Google Shape;659;p106"/>
          <p:cNvSpPr txBox="1">
            <a:spLocks noGrp="1"/>
          </p:cNvSpPr>
          <p:nvPr>
            <p:ph type="ctrTitle"/>
          </p:nvPr>
        </p:nvSpPr>
        <p:spPr>
          <a:xfrm>
            <a:off x="447675" y="1401000"/>
            <a:ext cx="3733800" cy="1647900"/>
          </a:xfrm>
          <a:prstGeom prst="rect">
            <a:avLst/>
          </a:prstGeom>
          <a:noFill/>
          <a:ln>
            <a:noFill/>
          </a:ln>
        </p:spPr>
        <p:txBody>
          <a:bodyPr spcFirstLastPara="1" wrap="square" lIns="91425" tIns="91425" rIns="91425" bIns="91425" anchor="t" anchorCtr="0"/>
          <a:lstStyle>
            <a:lvl1pPr marL="0" marR="0" lvl="0" indent="0" algn="l" rtl="0">
              <a:lnSpc>
                <a:spcPct val="116666"/>
              </a:lnSpc>
              <a:spcBef>
                <a:spcPts val="0"/>
              </a:spcBef>
              <a:spcAft>
                <a:spcPts val="0"/>
              </a:spcAft>
              <a:buClr>
                <a:srgbClr val="FFFFFF"/>
              </a:buClr>
              <a:buSzPts val="1400"/>
              <a:buFont typeface="Times New Roman"/>
              <a:buNone/>
              <a:defRPr sz="3600" b="1" i="0" u="none" strike="noStrike" cap="none">
                <a:solidFill>
                  <a:srgbClr val="FFFFFF"/>
                </a:solidFill>
                <a:latin typeface="Times New Roman"/>
                <a:ea typeface="Times New Roman"/>
                <a:cs typeface="Times New Roman"/>
                <a:sym typeface="Times New Roma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660" name="Google Shape;660;p106"/>
          <p:cNvSpPr txBox="1">
            <a:spLocks noGrp="1"/>
          </p:cNvSpPr>
          <p:nvPr>
            <p:ph type="subTitle" idx="1"/>
          </p:nvPr>
        </p:nvSpPr>
        <p:spPr>
          <a:xfrm>
            <a:off x="446400" y="3381000"/>
            <a:ext cx="3444000" cy="942300"/>
          </a:xfrm>
          <a:prstGeom prst="rect">
            <a:avLst/>
          </a:prstGeom>
          <a:noFill/>
          <a:ln>
            <a:noFill/>
          </a:ln>
        </p:spPr>
        <p:txBody>
          <a:bodyPr spcFirstLastPara="1" wrap="square" lIns="91425" tIns="91425" rIns="91425" bIns="91425" anchor="t" anchorCtr="0"/>
          <a:lstStyle>
            <a:lvl1pPr marL="0" marR="0" lvl="0" indent="0" algn="l" rtl="0">
              <a:lnSpc>
                <a:spcPct val="133333"/>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1pPr>
            <a:lvl2pPr marL="457200" marR="0" lvl="1" indent="0" algn="ctr" rtl="0">
              <a:lnSpc>
                <a:spcPct val="118750"/>
              </a:lnSpc>
              <a:spcBef>
                <a:spcPts val="0"/>
              </a:spcBef>
              <a:spcAft>
                <a:spcPts val="0"/>
              </a:spcAft>
              <a:buClr>
                <a:schemeClr val="lt2"/>
              </a:buClr>
              <a:buSzPts val="1600"/>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18750"/>
              </a:lnSpc>
              <a:spcBef>
                <a:spcPts val="0"/>
              </a:spcBef>
              <a:spcAft>
                <a:spcPts val="0"/>
              </a:spcAft>
              <a:buClr>
                <a:schemeClr val="accent4"/>
              </a:buClr>
              <a:buSzPts val="1600"/>
              <a:buFont typeface="Arial"/>
              <a:buNone/>
              <a:defRPr sz="1600" b="0" i="0" u="none" strike="noStrike" cap="none">
                <a:solidFill>
                  <a:srgbClr val="888888"/>
                </a:solidFill>
                <a:latin typeface="Arial"/>
                <a:ea typeface="Arial"/>
                <a:cs typeface="Arial"/>
                <a:sym typeface="Arial"/>
              </a:defRPr>
            </a:lvl3pPr>
            <a:lvl4pPr marL="1371600" marR="0" lvl="3" indent="0" algn="ctr" rtl="0">
              <a:lnSpc>
                <a:spcPct val="125000"/>
              </a:lnSpc>
              <a:spcBef>
                <a:spcPts val="0"/>
              </a:spcBef>
              <a:spcAft>
                <a:spcPts val="0"/>
              </a:spcAft>
              <a:buClr>
                <a:schemeClr val="dk1"/>
              </a:buClr>
              <a:buSzPts val="1400"/>
              <a:buFont typeface="Arial"/>
              <a:buNone/>
              <a:defRPr sz="1200" b="0" i="0" u="none" strike="noStrike" cap="none">
                <a:solidFill>
                  <a:srgbClr val="888888"/>
                </a:solidFill>
                <a:latin typeface="Arial"/>
                <a:ea typeface="Arial"/>
                <a:cs typeface="Arial"/>
                <a:sym typeface="Arial"/>
              </a:defRPr>
            </a:lvl4pPr>
            <a:lvl5pPr marL="1828800" marR="0" lvl="4" indent="0" algn="ctr" rtl="0">
              <a:spcBef>
                <a:spcPts val="85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
        <p:nvSpPr>
          <p:cNvPr id="661" name="Google Shape;661;p106"/>
          <p:cNvSpPr txBox="1">
            <a:spLocks noGrp="1"/>
          </p:cNvSpPr>
          <p:nvPr>
            <p:ph type="body" idx="2"/>
          </p:nvPr>
        </p:nvSpPr>
        <p:spPr>
          <a:xfrm>
            <a:off x="444522" y="5221552"/>
            <a:ext cx="3965700" cy="238200"/>
          </a:xfrm>
          <a:prstGeom prst="rect">
            <a:avLst/>
          </a:prstGeom>
          <a:noFill/>
          <a:ln>
            <a:noFill/>
          </a:ln>
        </p:spPr>
        <p:txBody>
          <a:bodyPr spcFirstLastPara="1" wrap="square" lIns="91425" tIns="91425" rIns="91425" bIns="91425" anchor="t" anchorCtr="0"/>
          <a:lstStyle>
            <a:lvl1pPr marL="457200" marR="0" lvl="0" indent="-228600" algn="l" rtl="0">
              <a:lnSpc>
                <a:spcPct val="122222"/>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62" name="Google Shape;662;p106"/>
          <p:cNvSpPr>
            <a:spLocks noGrp="1"/>
          </p:cNvSpPr>
          <p:nvPr>
            <p:ph type="pic" idx="3"/>
          </p:nvPr>
        </p:nvSpPr>
        <p:spPr>
          <a:xfrm>
            <a:off x="4581526" y="0"/>
            <a:ext cx="4562400" cy="57150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72727"/>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rgbClr val="FFFFFF"/>
        </a:solidFill>
        <a:effectLst/>
      </p:bgPr>
    </p:bg>
    <p:spTree>
      <p:nvGrpSpPr>
        <p:cNvPr id="1" name="Shape 663"/>
        <p:cNvGrpSpPr/>
        <p:nvPr/>
      </p:nvGrpSpPr>
      <p:grpSpPr>
        <a:xfrm>
          <a:off x="0" y="0"/>
          <a:ext cx="0" cy="0"/>
          <a:chOff x="0" y="0"/>
          <a:chExt cx="0" cy="0"/>
        </a:xfrm>
      </p:grpSpPr>
      <p:sp>
        <p:nvSpPr>
          <p:cNvPr id="664" name="Google Shape;664;p107"/>
          <p:cNvSpPr txBox="1">
            <a:spLocks noGrp="1"/>
          </p:cNvSpPr>
          <p:nvPr>
            <p:ph type="title"/>
          </p:nvPr>
        </p:nvSpPr>
        <p:spPr>
          <a:xfrm>
            <a:off x="4485824" y="1110188"/>
            <a:ext cx="4334400" cy="327900"/>
          </a:xfrm>
          <a:prstGeom prst="rect">
            <a:avLst/>
          </a:prstGeom>
          <a:noFill/>
          <a:ln>
            <a:noFill/>
          </a:ln>
        </p:spPr>
        <p:txBody>
          <a:bodyPr spcFirstLastPara="1" wrap="square" lIns="91425" tIns="91425" rIns="91425" bIns="91425" anchor="b" anchorCtr="0"/>
          <a:lstStyle>
            <a:lvl1pPr marL="0" marR="0" lvl="0" indent="0" algn="l" rtl="0">
              <a:lnSpc>
                <a:spcPct val="107692"/>
              </a:lnSpc>
              <a:spcBef>
                <a:spcPts val="0"/>
              </a:spcBef>
              <a:spcAft>
                <a:spcPts val="0"/>
              </a:spcAft>
              <a:buClr>
                <a:schemeClr val="dk2"/>
              </a:buClr>
              <a:buSzPts val="1400"/>
              <a:buFont typeface="Times New Roman"/>
              <a:buNone/>
              <a:defRPr sz="2600"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665" name="Google Shape;665;p107"/>
          <p:cNvSpPr txBox="1">
            <a:spLocks noGrp="1"/>
          </p:cNvSpPr>
          <p:nvPr>
            <p:ph type="body" idx="1"/>
          </p:nvPr>
        </p:nvSpPr>
        <p:spPr>
          <a:xfrm>
            <a:off x="4508500" y="1666875"/>
            <a:ext cx="4102200" cy="2594400"/>
          </a:xfrm>
          <a:prstGeom prst="rect">
            <a:avLst/>
          </a:prstGeom>
          <a:noFill/>
          <a:ln>
            <a:noFill/>
          </a:ln>
        </p:spPr>
        <p:txBody>
          <a:bodyPr spcFirstLastPara="1" wrap="square" lIns="91425" tIns="91425" rIns="91425" bIns="91425" anchor="t" anchorCtr="0"/>
          <a:lstStyle>
            <a:lvl1pPr marL="457200" marR="0" lvl="0" indent="-228600" algn="l" rtl="0">
              <a:lnSpc>
                <a:spcPct val="112500"/>
              </a:lnSpc>
              <a:spcBef>
                <a:spcPts val="0"/>
              </a:spcBef>
              <a:spcAft>
                <a:spcPts val="0"/>
              </a:spcAft>
              <a:buClr>
                <a:schemeClr val="lt2"/>
              </a:buClr>
              <a:buSzPts val="1400"/>
              <a:buFont typeface="Arial"/>
              <a:buNone/>
              <a:defRPr sz="1600" b="0" i="0" u="none" strike="noStrike" cap="none">
                <a:solidFill>
                  <a:schemeClr val="lt2"/>
                </a:solidFill>
                <a:latin typeface="Arial"/>
                <a:ea typeface="Arial"/>
                <a:cs typeface="Arial"/>
                <a:sym typeface="Arial"/>
              </a:defRPr>
            </a:lvl1pPr>
            <a:lvl2pPr marL="914400" marR="0" lvl="1" indent="-330200" algn="l" rtl="0">
              <a:lnSpc>
                <a:spcPct val="112500"/>
              </a:lnSpc>
              <a:spcBef>
                <a:spcPts val="600"/>
              </a:spcBef>
              <a:spcAft>
                <a:spcPts val="0"/>
              </a:spcAft>
              <a:buClr>
                <a:schemeClr val="lt2"/>
              </a:buClr>
              <a:buSzPts val="1600"/>
              <a:buFont typeface="Arial"/>
              <a:buChar char="•"/>
              <a:defRPr sz="1600" b="0" i="0" u="none" strike="noStrike" cap="none">
                <a:solidFill>
                  <a:schemeClr val="dk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66" name="Google Shape;666;p107"/>
          <p:cNvSpPr>
            <a:spLocks noGrp="1"/>
          </p:cNvSpPr>
          <p:nvPr>
            <p:ph type="pic" idx="2"/>
          </p:nvPr>
        </p:nvSpPr>
        <p:spPr>
          <a:xfrm>
            <a:off x="1" y="0"/>
            <a:ext cx="3876600" cy="57150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72727"/>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667" name="Google Shape;667;p107"/>
          <p:cNvCxnSpPr/>
          <p:nvPr/>
        </p:nvCxnSpPr>
        <p:spPr>
          <a:xfrm>
            <a:off x="8465042" y="5420650"/>
            <a:ext cx="0" cy="72000"/>
          </a:xfrm>
          <a:prstGeom prst="straightConnector1">
            <a:avLst/>
          </a:prstGeom>
          <a:noFill/>
          <a:ln w="9525" cap="flat" cmpd="sng">
            <a:solidFill>
              <a:schemeClr val="lt2"/>
            </a:solidFill>
            <a:prstDash val="solid"/>
            <a:round/>
            <a:headEnd type="none" w="sm" len="sm"/>
            <a:tailEnd type="none" w="sm" len="sm"/>
          </a:ln>
        </p:spPr>
      </p:cxnSp>
      <p:sp>
        <p:nvSpPr>
          <p:cNvPr id="668" name="Google Shape;668;p107"/>
          <p:cNvSpPr txBox="1">
            <a:spLocks noGrp="1"/>
          </p:cNvSpPr>
          <p:nvPr>
            <p:ph type="sldNum" idx="12"/>
          </p:nvPr>
        </p:nvSpPr>
        <p:spPr>
          <a:xfrm>
            <a:off x="8497765" y="5407982"/>
            <a:ext cx="433200" cy="1044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i="0" u="none" strike="noStrike" cap="none">
                <a:solidFill>
                  <a:schemeClr val="lt2"/>
                </a:solidFill>
                <a:latin typeface="Arial"/>
                <a:ea typeface="Arial"/>
                <a:cs typeface="Arial"/>
                <a:sym typeface="Arial"/>
              </a:defRPr>
            </a:lvl1pPr>
            <a:lvl2pPr marL="0" marR="0" lvl="1" indent="0" algn="l" rtl="0">
              <a:spcBef>
                <a:spcPts val="0"/>
              </a:spcBef>
              <a:buNone/>
              <a:defRPr sz="800" b="1" i="0" u="none" strike="noStrike" cap="none">
                <a:solidFill>
                  <a:schemeClr val="lt2"/>
                </a:solidFill>
                <a:latin typeface="Arial"/>
                <a:ea typeface="Arial"/>
                <a:cs typeface="Arial"/>
                <a:sym typeface="Arial"/>
              </a:defRPr>
            </a:lvl2pPr>
            <a:lvl3pPr marL="0" marR="0" lvl="2" indent="0" algn="l" rtl="0">
              <a:spcBef>
                <a:spcPts val="0"/>
              </a:spcBef>
              <a:buNone/>
              <a:defRPr sz="800" b="1" i="0" u="none" strike="noStrike" cap="none">
                <a:solidFill>
                  <a:schemeClr val="lt2"/>
                </a:solidFill>
                <a:latin typeface="Arial"/>
                <a:ea typeface="Arial"/>
                <a:cs typeface="Arial"/>
                <a:sym typeface="Arial"/>
              </a:defRPr>
            </a:lvl3pPr>
            <a:lvl4pPr marL="0" marR="0" lvl="3" indent="0" algn="l" rtl="0">
              <a:spcBef>
                <a:spcPts val="0"/>
              </a:spcBef>
              <a:buNone/>
              <a:defRPr sz="800" b="1" i="0" u="none" strike="noStrike" cap="none">
                <a:solidFill>
                  <a:schemeClr val="lt2"/>
                </a:solidFill>
                <a:latin typeface="Arial"/>
                <a:ea typeface="Arial"/>
                <a:cs typeface="Arial"/>
                <a:sym typeface="Arial"/>
              </a:defRPr>
            </a:lvl4pPr>
            <a:lvl5pPr marL="0" marR="0" lvl="4" indent="0" algn="l" rtl="0">
              <a:spcBef>
                <a:spcPts val="0"/>
              </a:spcBef>
              <a:buNone/>
              <a:defRPr sz="800" b="1" i="0" u="none" strike="noStrike" cap="none">
                <a:solidFill>
                  <a:schemeClr val="lt2"/>
                </a:solidFill>
                <a:latin typeface="Arial"/>
                <a:ea typeface="Arial"/>
                <a:cs typeface="Arial"/>
                <a:sym typeface="Arial"/>
              </a:defRPr>
            </a:lvl5pPr>
            <a:lvl6pPr marL="0" marR="0" lvl="5" indent="0" algn="l" rtl="0">
              <a:spcBef>
                <a:spcPts val="0"/>
              </a:spcBef>
              <a:buNone/>
              <a:defRPr sz="800" b="1" i="0" u="none" strike="noStrike" cap="none">
                <a:solidFill>
                  <a:schemeClr val="lt2"/>
                </a:solidFill>
                <a:latin typeface="Arial"/>
                <a:ea typeface="Arial"/>
                <a:cs typeface="Arial"/>
                <a:sym typeface="Arial"/>
              </a:defRPr>
            </a:lvl6pPr>
            <a:lvl7pPr marL="0" marR="0" lvl="6" indent="0" algn="l" rtl="0">
              <a:spcBef>
                <a:spcPts val="0"/>
              </a:spcBef>
              <a:buNone/>
              <a:defRPr sz="800" b="1" i="0" u="none" strike="noStrike" cap="none">
                <a:solidFill>
                  <a:schemeClr val="lt2"/>
                </a:solidFill>
                <a:latin typeface="Arial"/>
                <a:ea typeface="Arial"/>
                <a:cs typeface="Arial"/>
                <a:sym typeface="Arial"/>
              </a:defRPr>
            </a:lvl7pPr>
            <a:lvl8pPr marL="0" marR="0" lvl="7" indent="0" algn="l" rtl="0">
              <a:spcBef>
                <a:spcPts val="0"/>
              </a:spcBef>
              <a:buNone/>
              <a:defRPr sz="800" b="1" i="0" u="none" strike="noStrike" cap="none">
                <a:solidFill>
                  <a:schemeClr val="lt2"/>
                </a:solidFill>
                <a:latin typeface="Arial"/>
                <a:ea typeface="Arial"/>
                <a:cs typeface="Arial"/>
                <a:sym typeface="Arial"/>
              </a:defRPr>
            </a:lvl8pPr>
            <a:lvl9pPr marL="0" marR="0" lvl="8" indent="0" algn="l" rtl="0">
              <a:spcBef>
                <a:spcPts val="0"/>
              </a:spcBef>
              <a:buNone/>
              <a:defRPr sz="800" b="1" i="0" u="none" strike="noStrike" cap="none">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matchingName="Introduction">
  <p:cSld name="Introduction">
    <p:bg>
      <p:bgPr>
        <a:solidFill>
          <a:schemeClr val="lt2"/>
        </a:solidFill>
        <a:effectLst/>
      </p:bgPr>
    </p:bg>
    <p:spTree>
      <p:nvGrpSpPr>
        <p:cNvPr id="1" name="Shape 669"/>
        <p:cNvGrpSpPr/>
        <p:nvPr/>
      </p:nvGrpSpPr>
      <p:grpSpPr>
        <a:xfrm>
          <a:off x="0" y="0"/>
          <a:ext cx="0" cy="0"/>
          <a:chOff x="0" y="0"/>
          <a:chExt cx="0" cy="0"/>
        </a:xfrm>
      </p:grpSpPr>
      <p:sp>
        <p:nvSpPr>
          <p:cNvPr id="670" name="Google Shape;670;p108"/>
          <p:cNvSpPr txBox="1">
            <a:spLocks noGrp="1"/>
          </p:cNvSpPr>
          <p:nvPr>
            <p:ph type="title"/>
          </p:nvPr>
        </p:nvSpPr>
        <p:spPr>
          <a:xfrm>
            <a:off x="540000" y="348375"/>
            <a:ext cx="3587700" cy="9543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rgbClr val="FFFFFF"/>
              </a:buClr>
              <a:buSzPts val="1400"/>
              <a:buFont typeface="Times New Roman"/>
              <a:buNone/>
              <a:defRPr sz="3400" b="1" i="0" u="none" strike="noStrike" cap="none">
                <a:solidFill>
                  <a:srgbClr val="FFFFFF"/>
                </a:solidFill>
                <a:latin typeface="Times New Roman"/>
                <a:ea typeface="Times New Roman"/>
                <a:cs typeface="Times New Roman"/>
                <a:sym typeface="Times New Roma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671" name="Google Shape;671;p108"/>
          <p:cNvSpPr txBox="1">
            <a:spLocks noGrp="1"/>
          </p:cNvSpPr>
          <p:nvPr>
            <p:ph type="body" idx="1"/>
          </p:nvPr>
        </p:nvSpPr>
        <p:spPr>
          <a:xfrm>
            <a:off x="552450" y="1738312"/>
            <a:ext cx="3533700" cy="2603400"/>
          </a:xfrm>
          <a:prstGeom prst="rect">
            <a:avLst/>
          </a:prstGeom>
          <a:noFill/>
          <a:ln>
            <a:noFill/>
          </a:ln>
        </p:spPr>
        <p:txBody>
          <a:bodyPr spcFirstLastPara="1" wrap="square" lIns="91425" tIns="91425" rIns="91425" bIns="91425" anchor="t" anchorCtr="0"/>
          <a:lstStyle>
            <a:lvl1pPr marL="457200" marR="0" lvl="0" indent="-228600" algn="l" rtl="0">
              <a:lnSpc>
                <a:spcPct val="125000"/>
              </a:lnSpc>
              <a:spcBef>
                <a:spcPts val="0"/>
              </a:spcBef>
              <a:spcAft>
                <a:spcPts val="0"/>
              </a:spcAft>
              <a:buClr>
                <a:schemeClr val="dk1"/>
              </a:buClr>
              <a:buSzPts val="1400"/>
              <a:buFont typeface="Arial"/>
              <a:buNone/>
              <a:defRPr sz="1600" b="0" i="0" u="none" strike="noStrike" cap="none">
                <a:solidFill>
                  <a:srgbClr val="FFFFFF"/>
                </a:solidFill>
                <a:latin typeface="Arial"/>
                <a:ea typeface="Arial"/>
                <a:cs typeface="Arial"/>
                <a:sym typeface="Arial"/>
              </a:defRPr>
            </a:lvl1pPr>
            <a:lvl2pPr marL="914400" marR="0" lvl="1" indent="-304800" algn="l" rtl="0">
              <a:lnSpc>
                <a:spcPct val="133333"/>
              </a:lnSpc>
              <a:spcBef>
                <a:spcPts val="1701"/>
              </a:spcBef>
              <a:spcAft>
                <a:spcPts val="0"/>
              </a:spcAft>
              <a:buClr>
                <a:schemeClr val="lt2"/>
              </a:buClr>
              <a:buSzPts val="1200"/>
              <a:buFont typeface="Arial"/>
              <a:buChar char="•"/>
              <a:defRPr sz="1200" b="0" i="1" u="none" strike="noStrike" cap="none">
                <a:solidFill>
                  <a:schemeClr val="lt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2" name="Google Shape;672;p108"/>
          <p:cNvSpPr>
            <a:spLocks noGrp="1"/>
          </p:cNvSpPr>
          <p:nvPr>
            <p:ph type="pic" idx="2"/>
          </p:nvPr>
        </p:nvSpPr>
        <p:spPr>
          <a:xfrm>
            <a:off x="4581525" y="0"/>
            <a:ext cx="4562400" cy="57150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72727"/>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673" name="Google Shape;673;p108"/>
          <p:cNvPicPr preferRelativeResize="0"/>
          <p:nvPr/>
        </p:nvPicPr>
        <p:blipFill rotWithShape="1">
          <a:blip r:embed="rId2">
            <a:alphaModFix/>
          </a:blip>
          <a:srcRect/>
          <a:stretch/>
        </p:blipFill>
        <p:spPr>
          <a:xfrm>
            <a:off x="500400" y="5312999"/>
            <a:ext cx="928500" cy="234000"/>
          </a:xfrm>
          <a:prstGeom prst="rect">
            <a:avLst/>
          </a:prstGeom>
          <a:noFill/>
          <a:ln>
            <a:noFill/>
          </a:ln>
        </p:spPr>
      </p:pic>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matchingName="Divider Option 1">
  <p:cSld name="Divider Option 1">
    <p:bg>
      <p:bgPr>
        <a:blipFill rotWithShape="1">
          <a:blip r:embed="rId2">
            <a:alphaModFix/>
          </a:blip>
          <a:stretch>
            <a:fillRect l="-39999" r="-39999"/>
          </a:stretch>
        </a:blipFill>
        <a:effectLst/>
      </p:bgPr>
    </p:bg>
    <p:spTree>
      <p:nvGrpSpPr>
        <p:cNvPr id="1" name="Shape 674"/>
        <p:cNvGrpSpPr/>
        <p:nvPr/>
      </p:nvGrpSpPr>
      <p:grpSpPr>
        <a:xfrm>
          <a:off x="0" y="0"/>
          <a:ext cx="0" cy="0"/>
          <a:chOff x="0" y="0"/>
          <a:chExt cx="0" cy="0"/>
        </a:xfrm>
      </p:grpSpPr>
      <p:sp>
        <p:nvSpPr>
          <p:cNvPr id="675" name="Google Shape;675;p109"/>
          <p:cNvSpPr/>
          <p:nvPr/>
        </p:nvSpPr>
        <p:spPr>
          <a:xfrm>
            <a:off x="1971675" y="653519"/>
            <a:ext cx="5210100" cy="4518600"/>
          </a:xfrm>
          <a:custGeom>
            <a:avLst/>
            <a:gdLst/>
            <a:ahLst/>
            <a:cxnLst/>
            <a:rect l="l" t="t" r="r" b="b"/>
            <a:pathLst>
              <a:path w="120000" h="120000" extrusionOk="0">
                <a:moveTo>
                  <a:pt x="116779" y="73492"/>
                </a:moveTo>
                <a:cubicBezTo>
                  <a:pt x="119504" y="63571"/>
                  <a:pt x="120000" y="53492"/>
                  <a:pt x="118017" y="44285"/>
                </a:cubicBezTo>
                <a:cubicBezTo>
                  <a:pt x="117357" y="41190"/>
                  <a:pt x="116366" y="38095"/>
                  <a:pt x="115127" y="35238"/>
                </a:cubicBezTo>
                <a:cubicBezTo>
                  <a:pt x="108107" y="19285"/>
                  <a:pt x="92085" y="7380"/>
                  <a:pt x="72181" y="3333"/>
                </a:cubicBezTo>
                <a:cubicBezTo>
                  <a:pt x="55746" y="0"/>
                  <a:pt x="38981" y="2698"/>
                  <a:pt x="25189" y="10952"/>
                </a:cubicBezTo>
                <a:cubicBezTo>
                  <a:pt x="16434" y="16190"/>
                  <a:pt x="9745" y="22936"/>
                  <a:pt x="5863" y="30396"/>
                </a:cubicBezTo>
                <a:cubicBezTo>
                  <a:pt x="1486" y="38809"/>
                  <a:pt x="0" y="49523"/>
                  <a:pt x="1486" y="61507"/>
                </a:cubicBezTo>
                <a:cubicBezTo>
                  <a:pt x="2477" y="68333"/>
                  <a:pt x="4294" y="75079"/>
                  <a:pt x="7102" y="81349"/>
                </a:cubicBezTo>
                <a:cubicBezTo>
                  <a:pt x="7102" y="81428"/>
                  <a:pt x="7102" y="81428"/>
                  <a:pt x="7102" y="81428"/>
                </a:cubicBezTo>
                <a:cubicBezTo>
                  <a:pt x="13131" y="95158"/>
                  <a:pt x="22876" y="105793"/>
                  <a:pt x="35182" y="112063"/>
                </a:cubicBezTo>
                <a:cubicBezTo>
                  <a:pt x="49635" y="119444"/>
                  <a:pt x="65822" y="120000"/>
                  <a:pt x="80770" y="113730"/>
                </a:cubicBezTo>
                <a:cubicBezTo>
                  <a:pt x="98279" y="106507"/>
                  <a:pt x="111741" y="91428"/>
                  <a:pt x="116779" y="7349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76" name="Google Shape;676;p109"/>
          <p:cNvSpPr txBox="1">
            <a:spLocks noGrp="1"/>
          </p:cNvSpPr>
          <p:nvPr>
            <p:ph type="ctrTitle"/>
          </p:nvPr>
        </p:nvSpPr>
        <p:spPr>
          <a:xfrm>
            <a:off x="2430000" y="2478000"/>
            <a:ext cx="4284000" cy="870000"/>
          </a:xfrm>
          <a:prstGeom prst="rect">
            <a:avLst/>
          </a:prstGeom>
          <a:noFill/>
          <a:ln>
            <a:noFill/>
          </a:ln>
        </p:spPr>
        <p:txBody>
          <a:bodyPr spcFirstLastPara="1" wrap="square" lIns="91425" tIns="91425" rIns="91425" bIns="91425" anchor="ctr" anchorCtr="0"/>
          <a:lstStyle>
            <a:lvl1pPr marL="0" marR="0" lvl="0" indent="0" algn="ctr" rtl="0">
              <a:lnSpc>
                <a:spcPct val="105882"/>
              </a:lnSpc>
              <a:spcBef>
                <a:spcPts val="0"/>
              </a:spcBef>
              <a:spcAft>
                <a:spcPts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matchingName="Divider Option 2">
  <p:cSld name="Divider Option 2">
    <p:bg>
      <p:bgPr>
        <a:blipFill rotWithShape="1">
          <a:blip r:embed="rId2">
            <a:alphaModFix/>
          </a:blip>
          <a:stretch>
            <a:fillRect l="-56997" r="-56997"/>
          </a:stretch>
        </a:blipFill>
        <a:effectLst/>
      </p:bgPr>
    </p:bg>
    <p:spTree>
      <p:nvGrpSpPr>
        <p:cNvPr id="1" name="Shape 677"/>
        <p:cNvGrpSpPr/>
        <p:nvPr/>
      </p:nvGrpSpPr>
      <p:grpSpPr>
        <a:xfrm>
          <a:off x="0" y="0"/>
          <a:ext cx="0" cy="0"/>
          <a:chOff x="0" y="0"/>
          <a:chExt cx="0" cy="0"/>
        </a:xfrm>
      </p:grpSpPr>
      <p:sp>
        <p:nvSpPr>
          <p:cNvPr id="678" name="Google Shape;678;p110"/>
          <p:cNvSpPr/>
          <p:nvPr/>
        </p:nvSpPr>
        <p:spPr>
          <a:xfrm>
            <a:off x="1971675" y="653519"/>
            <a:ext cx="5210100" cy="4518600"/>
          </a:xfrm>
          <a:custGeom>
            <a:avLst/>
            <a:gdLst/>
            <a:ahLst/>
            <a:cxnLst/>
            <a:rect l="l" t="t" r="r" b="b"/>
            <a:pathLst>
              <a:path w="120000" h="120000" extrusionOk="0">
                <a:moveTo>
                  <a:pt x="116779" y="73492"/>
                </a:moveTo>
                <a:cubicBezTo>
                  <a:pt x="119504" y="63571"/>
                  <a:pt x="120000" y="53492"/>
                  <a:pt x="118017" y="44285"/>
                </a:cubicBezTo>
                <a:cubicBezTo>
                  <a:pt x="117357" y="41190"/>
                  <a:pt x="116366" y="38095"/>
                  <a:pt x="115127" y="35238"/>
                </a:cubicBezTo>
                <a:cubicBezTo>
                  <a:pt x="108107" y="19285"/>
                  <a:pt x="92085" y="7380"/>
                  <a:pt x="72181" y="3333"/>
                </a:cubicBezTo>
                <a:cubicBezTo>
                  <a:pt x="55746" y="0"/>
                  <a:pt x="38981" y="2698"/>
                  <a:pt x="25189" y="10952"/>
                </a:cubicBezTo>
                <a:cubicBezTo>
                  <a:pt x="16434" y="16190"/>
                  <a:pt x="9745" y="22936"/>
                  <a:pt x="5863" y="30396"/>
                </a:cubicBezTo>
                <a:cubicBezTo>
                  <a:pt x="1486" y="38809"/>
                  <a:pt x="0" y="49523"/>
                  <a:pt x="1486" y="61507"/>
                </a:cubicBezTo>
                <a:cubicBezTo>
                  <a:pt x="2477" y="68333"/>
                  <a:pt x="4294" y="75079"/>
                  <a:pt x="7102" y="81349"/>
                </a:cubicBezTo>
                <a:cubicBezTo>
                  <a:pt x="7102" y="81428"/>
                  <a:pt x="7102" y="81428"/>
                  <a:pt x="7102" y="81428"/>
                </a:cubicBezTo>
                <a:cubicBezTo>
                  <a:pt x="13131" y="95158"/>
                  <a:pt x="22876" y="105793"/>
                  <a:pt x="35182" y="112063"/>
                </a:cubicBezTo>
                <a:cubicBezTo>
                  <a:pt x="49635" y="119444"/>
                  <a:pt x="65822" y="120000"/>
                  <a:pt x="80770" y="113730"/>
                </a:cubicBezTo>
                <a:cubicBezTo>
                  <a:pt x="98279" y="106507"/>
                  <a:pt x="111741" y="91428"/>
                  <a:pt x="116779" y="7349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79" name="Google Shape;679;p110"/>
          <p:cNvSpPr txBox="1">
            <a:spLocks noGrp="1"/>
          </p:cNvSpPr>
          <p:nvPr>
            <p:ph type="ctrTitle"/>
          </p:nvPr>
        </p:nvSpPr>
        <p:spPr>
          <a:xfrm>
            <a:off x="2430000" y="2478000"/>
            <a:ext cx="4284000" cy="870000"/>
          </a:xfrm>
          <a:prstGeom prst="rect">
            <a:avLst/>
          </a:prstGeom>
          <a:noFill/>
          <a:ln>
            <a:noFill/>
          </a:ln>
        </p:spPr>
        <p:txBody>
          <a:bodyPr spcFirstLastPara="1" wrap="square" lIns="91425" tIns="91425" rIns="91425" bIns="91425" anchor="ctr" anchorCtr="0"/>
          <a:lstStyle>
            <a:lvl1pPr marL="0" marR="0" lvl="0" indent="0" algn="ctr" rtl="0">
              <a:lnSpc>
                <a:spcPct val="105882"/>
              </a:lnSpc>
              <a:spcBef>
                <a:spcPts val="0"/>
              </a:spcBef>
              <a:spcAft>
                <a:spcPts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matchingName="Divider Option 3">
  <p:cSld name="Divider Option 3">
    <p:bg>
      <p:bgPr>
        <a:blipFill rotWithShape="1">
          <a:blip r:embed="rId2">
            <a:alphaModFix/>
          </a:blip>
          <a:stretch>
            <a:fillRect l="-67996" r="-67986"/>
          </a:stretch>
        </a:blipFill>
        <a:effectLst/>
      </p:bgPr>
    </p:bg>
    <p:spTree>
      <p:nvGrpSpPr>
        <p:cNvPr id="1" name="Shape 680"/>
        <p:cNvGrpSpPr/>
        <p:nvPr/>
      </p:nvGrpSpPr>
      <p:grpSpPr>
        <a:xfrm>
          <a:off x="0" y="0"/>
          <a:ext cx="0" cy="0"/>
          <a:chOff x="0" y="0"/>
          <a:chExt cx="0" cy="0"/>
        </a:xfrm>
      </p:grpSpPr>
      <p:sp>
        <p:nvSpPr>
          <p:cNvPr id="681" name="Google Shape;681;p111"/>
          <p:cNvSpPr/>
          <p:nvPr/>
        </p:nvSpPr>
        <p:spPr>
          <a:xfrm>
            <a:off x="1971675" y="653519"/>
            <a:ext cx="5210100" cy="4518600"/>
          </a:xfrm>
          <a:custGeom>
            <a:avLst/>
            <a:gdLst/>
            <a:ahLst/>
            <a:cxnLst/>
            <a:rect l="l" t="t" r="r" b="b"/>
            <a:pathLst>
              <a:path w="120000" h="120000" extrusionOk="0">
                <a:moveTo>
                  <a:pt x="116779" y="73492"/>
                </a:moveTo>
                <a:cubicBezTo>
                  <a:pt x="119504" y="63571"/>
                  <a:pt x="120000" y="53492"/>
                  <a:pt x="118017" y="44285"/>
                </a:cubicBezTo>
                <a:cubicBezTo>
                  <a:pt x="117357" y="41190"/>
                  <a:pt x="116366" y="38095"/>
                  <a:pt x="115127" y="35238"/>
                </a:cubicBezTo>
                <a:cubicBezTo>
                  <a:pt x="108107" y="19285"/>
                  <a:pt x="92085" y="7380"/>
                  <a:pt x="72181" y="3333"/>
                </a:cubicBezTo>
                <a:cubicBezTo>
                  <a:pt x="55746" y="0"/>
                  <a:pt x="38981" y="2698"/>
                  <a:pt x="25189" y="10952"/>
                </a:cubicBezTo>
                <a:cubicBezTo>
                  <a:pt x="16434" y="16190"/>
                  <a:pt x="9745" y="22936"/>
                  <a:pt x="5863" y="30396"/>
                </a:cubicBezTo>
                <a:cubicBezTo>
                  <a:pt x="1486" y="38809"/>
                  <a:pt x="0" y="49523"/>
                  <a:pt x="1486" y="61507"/>
                </a:cubicBezTo>
                <a:cubicBezTo>
                  <a:pt x="2477" y="68333"/>
                  <a:pt x="4294" y="75079"/>
                  <a:pt x="7102" y="81349"/>
                </a:cubicBezTo>
                <a:cubicBezTo>
                  <a:pt x="7102" y="81428"/>
                  <a:pt x="7102" y="81428"/>
                  <a:pt x="7102" y="81428"/>
                </a:cubicBezTo>
                <a:cubicBezTo>
                  <a:pt x="13131" y="95158"/>
                  <a:pt x="22876" y="105793"/>
                  <a:pt x="35182" y="112063"/>
                </a:cubicBezTo>
                <a:cubicBezTo>
                  <a:pt x="49635" y="119444"/>
                  <a:pt x="65822" y="120000"/>
                  <a:pt x="80770" y="113730"/>
                </a:cubicBezTo>
                <a:cubicBezTo>
                  <a:pt x="98279" y="106507"/>
                  <a:pt x="111741" y="91428"/>
                  <a:pt x="116779" y="7349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82" name="Google Shape;682;p111"/>
          <p:cNvSpPr txBox="1">
            <a:spLocks noGrp="1"/>
          </p:cNvSpPr>
          <p:nvPr>
            <p:ph type="ctrTitle"/>
          </p:nvPr>
        </p:nvSpPr>
        <p:spPr>
          <a:xfrm>
            <a:off x="2430000" y="2478000"/>
            <a:ext cx="4284000" cy="870000"/>
          </a:xfrm>
          <a:prstGeom prst="rect">
            <a:avLst/>
          </a:prstGeom>
          <a:noFill/>
          <a:ln>
            <a:noFill/>
          </a:ln>
        </p:spPr>
        <p:txBody>
          <a:bodyPr spcFirstLastPara="1" wrap="square" lIns="91425" tIns="91425" rIns="91425" bIns="91425" anchor="ctr" anchorCtr="0"/>
          <a:lstStyle>
            <a:lvl1pPr marL="0" marR="0" lvl="0" indent="0" algn="ctr" rtl="0">
              <a:lnSpc>
                <a:spcPct val="105882"/>
              </a:lnSpc>
              <a:spcBef>
                <a:spcPts val="0"/>
              </a:spcBef>
              <a:spcAft>
                <a:spcPts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matchingName="Divider Option 4">
  <p:cSld name="Divider Option 4">
    <p:bg>
      <p:bgPr>
        <a:blipFill rotWithShape="1">
          <a:blip r:embed="rId2">
            <a:alphaModFix/>
          </a:blip>
          <a:stretch>
            <a:fillRect l="-53997" r="-53997"/>
          </a:stretch>
        </a:blipFill>
        <a:effectLst/>
      </p:bgPr>
    </p:bg>
    <p:spTree>
      <p:nvGrpSpPr>
        <p:cNvPr id="1" name="Shape 683"/>
        <p:cNvGrpSpPr/>
        <p:nvPr/>
      </p:nvGrpSpPr>
      <p:grpSpPr>
        <a:xfrm>
          <a:off x="0" y="0"/>
          <a:ext cx="0" cy="0"/>
          <a:chOff x="0" y="0"/>
          <a:chExt cx="0" cy="0"/>
        </a:xfrm>
      </p:grpSpPr>
      <p:sp>
        <p:nvSpPr>
          <p:cNvPr id="684" name="Google Shape;684;p112"/>
          <p:cNvSpPr/>
          <p:nvPr/>
        </p:nvSpPr>
        <p:spPr>
          <a:xfrm>
            <a:off x="1971675" y="653519"/>
            <a:ext cx="5210100" cy="4518600"/>
          </a:xfrm>
          <a:custGeom>
            <a:avLst/>
            <a:gdLst/>
            <a:ahLst/>
            <a:cxnLst/>
            <a:rect l="l" t="t" r="r" b="b"/>
            <a:pathLst>
              <a:path w="120000" h="120000" extrusionOk="0">
                <a:moveTo>
                  <a:pt x="116779" y="73492"/>
                </a:moveTo>
                <a:cubicBezTo>
                  <a:pt x="119504" y="63571"/>
                  <a:pt x="120000" y="53492"/>
                  <a:pt x="118017" y="44285"/>
                </a:cubicBezTo>
                <a:cubicBezTo>
                  <a:pt x="117357" y="41190"/>
                  <a:pt x="116366" y="38095"/>
                  <a:pt x="115127" y="35238"/>
                </a:cubicBezTo>
                <a:cubicBezTo>
                  <a:pt x="108107" y="19285"/>
                  <a:pt x="92085" y="7380"/>
                  <a:pt x="72181" y="3333"/>
                </a:cubicBezTo>
                <a:cubicBezTo>
                  <a:pt x="55746" y="0"/>
                  <a:pt x="38981" y="2698"/>
                  <a:pt x="25189" y="10952"/>
                </a:cubicBezTo>
                <a:cubicBezTo>
                  <a:pt x="16434" y="16190"/>
                  <a:pt x="9745" y="22936"/>
                  <a:pt x="5863" y="30396"/>
                </a:cubicBezTo>
                <a:cubicBezTo>
                  <a:pt x="1486" y="38809"/>
                  <a:pt x="0" y="49523"/>
                  <a:pt x="1486" y="61507"/>
                </a:cubicBezTo>
                <a:cubicBezTo>
                  <a:pt x="2477" y="68333"/>
                  <a:pt x="4294" y="75079"/>
                  <a:pt x="7102" y="81349"/>
                </a:cubicBezTo>
                <a:cubicBezTo>
                  <a:pt x="7102" y="81428"/>
                  <a:pt x="7102" y="81428"/>
                  <a:pt x="7102" y="81428"/>
                </a:cubicBezTo>
                <a:cubicBezTo>
                  <a:pt x="13131" y="95158"/>
                  <a:pt x="22876" y="105793"/>
                  <a:pt x="35182" y="112063"/>
                </a:cubicBezTo>
                <a:cubicBezTo>
                  <a:pt x="49635" y="119444"/>
                  <a:pt x="65822" y="120000"/>
                  <a:pt x="80770" y="113730"/>
                </a:cubicBezTo>
                <a:cubicBezTo>
                  <a:pt x="98279" y="106507"/>
                  <a:pt x="111741" y="91428"/>
                  <a:pt x="116779" y="7349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85" name="Google Shape;685;p112"/>
          <p:cNvSpPr txBox="1">
            <a:spLocks noGrp="1"/>
          </p:cNvSpPr>
          <p:nvPr>
            <p:ph type="ctrTitle"/>
          </p:nvPr>
        </p:nvSpPr>
        <p:spPr>
          <a:xfrm>
            <a:off x="2430000" y="2478000"/>
            <a:ext cx="4284000" cy="870000"/>
          </a:xfrm>
          <a:prstGeom prst="rect">
            <a:avLst/>
          </a:prstGeom>
          <a:noFill/>
          <a:ln>
            <a:noFill/>
          </a:ln>
        </p:spPr>
        <p:txBody>
          <a:bodyPr spcFirstLastPara="1" wrap="square" lIns="91425" tIns="91425" rIns="91425" bIns="91425" anchor="ctr" anchorCtr="0"/>
          <a:lstStyle>
            <a:lvl1pPr marL="0" marR="0" lvl="0" indent="0" algn="ctr" rtl="0">
              <a:lnSpc>
                <a:spcPct val="105882"/>
              </a:lnSpc>
              <a:spcBef>
                <a:spcPts val="0"/>
              </a:spcBef>
              <a:spcAft>
                <a:spcPts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matchingName="Divider Option 5">
  <p:cSld name="Divider Option 5">
    <p:bg>
      <p:bgPr>
        <a:blipFill rotWithShape="1">
          <a:blip r:embed="rId2">
            <a:alphaModFix/>
          </a:blip>
          <a:stretch>
            <a:fillRect l="-32998" r="-32998"/>
          </a:stretch>
        </a:blipFill>
        <a:effectLst/>
      </p:bgPr>
    </p:bg>
    <p:spTree>
      <p:nvGrpSpPr>
        <p:cNvPr id="1" name="Shape 686"/>
        <p:cNvGrpSpPr/>
        <p:nvPr/>
      </p:nvGrpSpPr>
      <p:grpSpPr>
        <a:xfrm>
          <a:off x="0" y="0"/>
          <a:ext cx="0" cy="0"/>
          <a:chOff x="0" y="0"/>
          <a:chExt cx="0" cy="0"/>
        </a:xfrm>
      </p:grpSpPr>
      <p:sp>
        <p:nvSpPr>
          <p:cNvPr id="687" name="Google Shape;687;p113"/>
          <p:cNvSpPr/>
          <p:nvPr/>
        </p:nvSpPr>
        <p:spPr>
          <a:xfrm>
            <a:off x="1971675" y="653519"/>
            <a:ext cx="5210100" cy="4518600"/>
          </a:xfrm>
          <a:custGeom>
            <a:avLst/>
            <a:gdLst/>
            <a:ahLst/>
            <a:cxnLst/>
            <a:rect l="l" t="t" r="r" b="b"/>
            <a:pathLst>
              <a:path w="120000" h="120000" extrusionOk="0">
                <a:moveTo>
                  <a:pt x="116779" y="73492"/>
                </a:moveTo>
                <a:cubicBezTo>
                  <a:pt x="119504" y="63571"/>
                  <a:pt x="120000" y="53492"/>
                  <a:pt x="118017" y="44285"/>
                </a:cubicBezTo>
                <a:cubicBezTo>
                  <a:pt x="117357" y="41190"/>
                  <a:pt x="116366" y="38095"/>
                  <a:pt x="115127" y="35238"/>
                </a:cubicBezTo>
                <a:cubicBezTo>
                  <a:pt x="108107" y="19285"/>
                  <a:pt x="92085" y="7380"/>
                  <a:pt x="72181" y="3333"/>
                </a:cubicBezTo>
                <a:cubicBezTo>
                  <a:pt x="55746" y="0"/>
                  <a:pt x="38981" y="2698"/>
                  <a:pt x="25189" y="10952"/>
                </a:cubicBezTo>
                <a:cubicBezTo>
                  <a:pt x="16434" y="16190"/>
                  <a:pt x="9745" y="22936"/>
                  <a:pt x="5863" y="30396"/>
                </a:cubicBezTo>
                <a:cubicBezTo>
                  <a:pt x="1486" y="38809"/>
                  <a:pt x="0" y="49523"/>
                  <a:pt x="1486" y="61507"/>
                </a:cubicBezTo>
                <a:cubicBezTo>
                  <a:pt x="2477" y="68333"/>
                  <a:pt x="4294" y="75079"/>
                  <a:pt x="7102" y="81349"/>
                </a:cubicBezTo>
                <a:cubicBezTo>
                  <a:pt x="7102" y="81428"/>
                  <a:pt x="7102" y="81428"/>
                  <a:pt x="7102" y="81428"/>
                </a:cubicBezTo>
                <a:cubicBezTo>
                  <a:pt x="13131" y="95158"/>
                  <a:pt x="22876" y="105793"/>
                  <a:pt x="35182" y="112063"/>
                </a:cubicBezTo>
                <a:cubicBezTo>
                  <a:pt x="49635" y="119444"/>
                  <a:pt x="65822" y="120000"/>
                  <a:pt x="80770" y="113730"/>
                </a:cubicBezTo>
                <a:cubicBezTo>
                  <a:pt x="98279" y="106507"/>
                  <a:pt x="111741" y="91428"/>
                  <a:pt x="116779" y="7349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2"/>
              </a:solidFill>
              <a:latin typeface="Arial"/>
              <a:ea typeface="Arial"/>
              <a:cs typeface="Arial"/>
              <a:sym typeface="Arial"/>
            </a:endParaRPr>
          </a:p>
        </p:txBody>
      </p:sp>
      <p:sp>
        <p:nvSpPr>
          <p:cNvPr id="688" name="Google Shape;688;p113"/>
          <p:cNvSpPr txBox="1">
            <a:spLocks noGrp="1"/>
          </p:cNvSpPr>
          <p:nvPr>
            <p:ph type="ctrTitle"/>
          </p:nvPr>
        </p:nvSpPr>
        <p:spPr>
          <a:xfrm>
            <a:off x="2430000" y="2478000"/>
            <a:ext cx="4284000" cy="870000"/>
          </a:xfrm>
          <a:prstGeom prst="rect">
            <a:avLst/>
          </a:prstGeom>
          <a:noFill/>
          <a:ln>
            <a:noFill/>
          </a:ln>
        </p:spPr>
        <p:txBody>
          <a:bodyPr spcFirstLastPara="1" wrap="square" lIns="91425" tIns="91425" rIns="91425" bIns="91425" anchor="ctr" anchorCtr="0"/>
          <a:lstStyle>
            <a:lvl1pPr marL="0" marR="0" lvl="0" indent="0" algn="ctr" rtl="0">
              <a:lnSpc>
                <a:spcPct val="105882"/>
              </a:lnSpc>
              <a:spcBef>
                <a:spcPts val="0"/>
              </a:spcBef>
              <a:spcAft>
                <a:spcPts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matchingName="Divider Option 6">
  <p:cSld name="Divider Option 6">
    <p:bg>
      <p:bgPr>
        <a:blipFill rotWithShape="1">
          <a:blip r:embed="rId2">
            <a:alphaModFix/>
          </a:blip>
          <a:stretch>
            <a:fillRect l="-31999" r="-31999"/>
          </a:stretch>
        </a:blipFill>
        <a:effectLst/>
      </p:bgPr>
    </p:bg>
    <p:spTree>
      <p:nvGrpSpPr>
        <p:cNvPr id="1" name="Shape 689"/>
        <p:cNvGrpSpPr/>
        <p:nvPr/>
      </p:nvGrpSpPr>
      <p:grpSpPr>
        <a:xfrm>
          <a:off x="0" y="0"/>
          <a:ext cx="0" cy="0"/>
          <a:chOff x="0" y="0"/>
          <a:chExt cx="0" cy="0"/>
        </a:xfrm>
      </p:grpSpPr>
      <p:sp>
        <p:nvSpPr>
          <p:cNvPr id="690" name="Google Shape;690;p114"/>
          <p:cNvSpPr/>
          <p:nvPr/>
        </p:nvSpPr>
        <p:spPr>
          <a:xfrm>
            <a:off x="1971675" y="653519"/>
            <a:ext cx="5210100" cy="4518600"/>
          </a:xfrm>
          <a:custGeom>
            <a:avLst/>
            <a:gdLst/>
            <a:ahLst/>
            <a:cxnLst/>
            <a:rect l="l" t="t" r="r" b="b"/>
            <a:pathLst>
              <a:path w="120000" h="120000" extrusionOk="0">
                <a:moveTo>
                  <a:pt x="116779" y="73492"/>
                </a:moveTo>
                <a:cubicBezTo>
                  <a:pt x="119504" y="63571"/>
                  <a:pt x="120000" y="53492"/>
                  <a:pt x="118017" y="44285"/>
                </a:cubicBezTo>
                <a:cubicBezTo>
                  <a:pt x="117357" y="41190"/>
                  <a:pt x="116366" y="38095"/>
                  <a:pt x="115127" y="35238"/>
                </a:cubicBezTo>
                <a:cubicBezTo>
                  <a:pt x="108107" y="19285"/>
                  <a:pt x="92085" y="7380"/>
                  <a:pt x="72181" y="3333"/>
                </a:cubicBezTo>
                <a:cubicBezTo>
                  <a:pt x="55746" y="0"/>
                  <a:pt x="38981" y="2698"/>
                  <a:pt x="25189" y="10952"/>
                </a:cubicBezTo>
                <a:cubicBezTo>
                  <a:pt x="16434" y="16190"/>
                  <a:pt x="9745" y="22936"/>
                  <a:pt x="5863" y="30396"/>
                </a:cubicBezTo>
                <a:cubicBezTo>
                  <a:pt x="1486" y="38809"/>
                  <a:pt x="0" y="49523"/>
                  <a:pt x="1486" y="61507"/>
                </a:cubicBezTo>
                <a:cubicBezTo>
                  <a:pt x="2477" y="68333"/>
                  <a:pt x="4294" y="75079"/>
                  <a:pt x="7102" y="81349"/>
                </a:cubicBezTo>
                <a:cubicBezTo>
                  <a:pt x="7102" y="81428"/>
                  <a:pt x="7102" y="81428"/>
                  <a:pt x="7102" y="81428"/>
                </a:cubicBezTo>
                <a:cubicBezTo>
                  <a:pt x="13131" y="95158"/>
                  <a:pt x="22876" y="105793"/>
                  <a:pt x="35182" y="112063"/>
                </a:cubicBezTo>
                <a:cubicBezTo>
                  <a:pt x="49635" y="119444"/>
                  <a:pt x="65822" y="120000"/>
                  <a:pt x="80770" y="113730"/>
                </a:cubicBezTo>
                <a:cubicBezTo>
                  <a:pt x="98279" y="106507"/>
                  <a:pt x="111741" y="91428"/>
                  <a:pt x="116779" y="7349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91" name="Google Shape;691;p114"/>
          <p:cNvSpPr txBox="1">
            <a:spLocks noGrp="1"/>
          </p:cNvSpPr>
          <p:nvPr>
            <p:ph type="ctrTitle"/>
          </p:nvPr>
        </p:nvSpPr>
        <p:spPr>
          <a:xfrm>
            <a:off x="2430000" y="2478000"/>
            <a:ext cx="4284000" cy="870000"/>
          </a:xfrm>
          <a:prstGeom prst="rect">
            <a:avLst/>
          </a:prstGeom>
          <a:noFill/>
          <a:ln>
            <a:noFill/>
          </a:ln>
        </p:spPr>
        <p:txBody>
          <a:bodyPr spcFirstLastPara="1" wrap="square" lIns="91425" tIns="91425" rIns="91425" bIns="91425" anchor="ctr" anchorCtr="0"/>
          <a:lstStyle>
            <a:lvl1pPr marL="0" marR="0" lvl="0" indent="0" algn="ctr" rtl="0">
              <a:lnSpc>
                <a:spcPct val="105882"/>
              </a:lnSpc>
              <a:spcBef>
                <a:spcPts val="0"/>
              </a:spcBef>
              <a:spcAft>
                <a:spcPts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Divider Option 5">
  <p:cSld name="Divider Option 5">
    <p:bg>
      <p:bgPr>
        <a:blipFill rotWithShape="1">
          <a:blip r:embed="rId2">
            <a:alphaModFix/>
          </a:blip>
          <a:stretch>
            <a:fillRect l="-32998" r="-32998"/>
          </a:stretch>
        </a:blipFill>
        <a:effectLst/>
      </p:bgPr>
    </p:bg>
    <p:spTree>
      <p:nvGrpSpPr>
        <p:cNvPr id="1" name="Shape 55"/>
        <p:cNvGrpSpPr/>
        <p:nvPr/>
      </p:nvGrpSpPr>
      <p:grpSpPr>
        <a:xfrm>
          <a:off x="0" y="0"/>
          <a:ext cx="0" cy="0"/>
          <a:chOff x="0" y="0"/>
          <a:chExt cx="0" cy="0"/>
        </a:xfrm>
      </p:grpSpPr>
      <p:sp>
        <p:nvSpPr>
          <p:cNvPr id="56" name="Google Shape;56;p12"/>
          <p:cNvSpPr/>
          <p:nvPr/>
        </p:nvSpPr>
        <p:spPr>
          <a:xfrm>
            <a:off x="1971675" y="653519"/>
            <a:ext cx="5210100" cy="4518600"/>
          </a:xfrm>
          <a:custGeom>
            <a:avLst/>
            <a:gdLst/>
            <a:ahLst/>
            <a:cxnLst/>
            <a:rect l="l" t="t" r="r" b="b"/>
            <a:pathLst>
              <a:path w="120000" h="120000" extrusionOk="0">
                <a:moveTo>
                  <a:pt x="116779" y="73492"/>
                </a:moveTo>
                <a:cubicBezTo>
                  <a:pt x="119504" y="63571"/>
                  <a:pt x="120000" y="53492"/>
                  <a:pt x="118017" y="44285"/>
                </a:cubicBezTo>
                <a:cubicBezTo>
                  <a:pt x="117357" y="41190"/>
                  <a:pt x="116366" y="38095"/>
                  <a:pt x="115127" y="35238"/>
                </a:cubicBezTo>
                <a:cubicBezTo>
                  <a:pt x="108107" y="19285"/>
                  <a:pt x="92085" y="7380"/>
                  <a:pt x="72181" y="3333"/>
                </a:cubicBezTo>
                <a:cubicBezTo>
                  <a:pt x="55746" y="0"/>
                  <a:pt x="38981" y="2698"/>
                  <a:pt x="25189" y="10952"/>
                </a:cubicBezTo>
                <a:cubicBezTo>
                  <a:pt x="16434" y="16190"/>
                  <a:pt x="9745" y="22936"/>
                  <a:pt x="5863" y="30396"/>
                </a:cubicBezTo>
                <a:cubicBezTo>
                  <a:pt x="1486" y="38809"/>
                  <a:pt x="0" y="49523"/>
                  <a:pt x="1486" y="61507"/>
                </a:cubicBezTo>
                <a:cubicBezTo>
                  <a:pt x="2477" y="68333"/>
                  <a:pt x="4294" y="75079"/>
                  <a:pt x="7102" y="81349"/>
                </a:cubicBezTo>
                <a:cubicBezTo>
                  <a:pt x="7102" y="81428"/>
                  <a:pt x="7102" y="81428"/>
                  <a:pt x="7102" y="81428"/>
                </a:cubicBezTo>
                <a:cubicBezTo>
                  <a:pt x="13131" y="95158"/>
                  <a:pt x="22876" y="105793"/>
                  <a:pt x="35182" y="112063"/>
                </a:cubicBezTo>
                <a:cubicBezTo>
                  <a:pt x="49635" y="119444"/>
                  <a:pt x="65822" y="120000"/>
                  <a:pt x="80770" y="113730"/>
                </a:cubicBezTo>
                <a:cubicBezTo>
                  <a:pt x="98279" y="106507"/>
                  <a:pt x="111741" y="91428"/>
                  <a:pt x="116779" y="7349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2"/>
              </a:solidFill>
              <a:latin typeface="Arial"/>
              <a:ea typeface="Arial"/>
              <a:cs typeface="Arial"/>
              <a:sym typeface="Arial"/>
            </a:endParaRPr>
          </a:p>
        </p:txBody>
      </p:sp>
      <p:sp>
        <p:nvSpPr>
          <p:cNvPr id="57" name="Google Shape;57;p12"/>
          <p:cNvSpPr txBox="1">
            <a:spLocks noGrp="1"/>
          </p:cNvSpPr>
          <p:nvPr>
            <p:ph type="ctrTitle"/>
          </p:nvPr>
        </p:nvSpPr>
        <p:spPr>
          <a:xfrm>
            <a:off x="2430000" y="2478000"/>
            <a:ext cx="4284000" cy="870000"/>
          </a:xfrm>
          <a:prstGeom prst="rect">
            <a:avLst/>
          </a:prstGeom>
          <a:noFill/>
          <a:ln>
            <a:noFill/>
          </a:ln>
        </p:spPr>
        <p:txBody>
          <a:bodyPr spcFirstLastPara="1" wrap="square" lIns="91425" tIns="91425" rIns="91425" bIns="91425" anchor="ctr" anchorCtr="0"/>
          <a:lstStyle>
            <a:lvl1pPr marL="0" marR="0" lvl="0" indent="0" algn="ctr" rtl="0">
              <a:lnSpc>
                <a:spcPct val="105882"/>
              </a:lnSpc>
              <a:spcBef>
                <a:spcPts val="0"/>
              </a:spcBef>
              <a:spcAft>
                <a:spcPts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matchingName="Statement and Image  Option1">
  <p:cSld name="Statement and Image  Option1">
    <p:bg>
      <p:bgPr>
        <a:solidFill>
          <a:schemeClr val="lt1"/>
        </a:solidFill>
        <a:effectLst/>
      </p:bgPr>
    </p:bg>
    <p:spTree>
      <p:nvGrpSpPr>
        <p:cNvPr id="1" name="Shape 692"/>
        <p:cNvGrpSpPr/>
        <p:nvPr/>
      </p:nvGrpSpPr>
      <p:grpSpPr>
        <a:xfrm>
          <a:off x="0" y="0"/>
          <a:ext cx="0" cy="0"/>
          <a:chOff x="0" y="0"/>
          <a:chExt cx="0" cy="0"/>
        </a:xfrm>
      </p:grpSpPr>
      <p:sp>
        <p:nvSpPr>
          <p:cNvPr id="693" name="Google Shape;693;p115"/>
          <p:cNvSpPr txBox="1">
            <a:spLocks noGrp="1"/>
          </p:cNvSpPr>
          <p:nvPr>
            <p:ph type="title"/>
          </p:nvPr>
        </p:nvSpPr>
        <p:spPr>
          <a:xfrm>
            <a:off x="540000" y="348375"/>
            <a:ext cx="3681300" cy="9543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lt2"/>
              </a:buClr>
              <a:buSzPts val="1400"/>
              <a:buFont typeface="Times New Roman"/>
              <a:buNone/>
              <a:defRPr sz="3400" b="1" i="0" u="none" strike="noStrike" cap="none">
                <a:solidFill>
                  <a:schemeClr val="lt2"/>
                </a:solidFill>
                <a:latin typeface="Times New Roman"/>
                <a:ea typeface="Times New Roman"/>
                <a:cs typeface="Times New Roman"/>
                <a:sym typeface="Times New Roma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694" name="Google Shape;694;p115"/>
          <p:cNvSpPr txBox="1">
            <a:spLocks noGrp="1"/>
          </p:cNvSpPr>
          <p:nvPr>
            <p:ph type="body" idx="1"/>
          </p:nvPr>
        </p:nvSpPr>
        <p:spPr>
          <a:xfrm>
            <a:off x="539999" y="1412874"/>
            <a:ext cx="3681300" cy="2603400"/>
          </a:xfrm>
          <a:prstGeom prst="rect">
            <a:avLst/>
          </a:prstGeom>
          <a:noFill/>
          <a:ln>
            <a:noFill/>
          </a:ln>
        </p:spPr>
        <p:txBody>
          <a:bodyPr spcFirstLastPara="1" wrap="square" lIns="91425" tIns="91425" rIns="91425" bIns="91425" anchor="t" anchorCtr="0"/>
          <a:lstStyle>
            <a:lvl1pPr marL="457200" marR="0" lvl="0" indent="-228600" algn="l" rtl="0">
              <a:lnSpc>
                <a:spcPct val="118750"/>
              </a:lnSpc>
              <a:spcBef>
                <a:spcPts val="0"/>
              </a:spcBef>
              <a:spcAft>
                <a:spcPts val="0"/>
              </a:spcAft>
              <a:buClr>
                <a:schemeClr val="dk1"/>
              </a:buClr>
              <a:buSzPts val="14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133333"/>
              </a:lnSpc>
              <a:spcBef>
                <a:spcPts val="1701"/>
              </a:spcBef>
              <a:spcAft>
                <a:spcPts val="0"/>
              </a:spcAft>
              <a:buClr>
                <a:schemeClr val="lt2"/>
              </a:buClr>
              <a:buSzPts val="1600"/>
              <a:buFont typeface="Arial"/>
              <a:buNone/>
              <a:defRPr sz="1200" b="0" i="1" u="none" strike="noStrike" cap="none">
                <a:solidFill>
                  <a:srgbClr val="000000"/>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5" name="Google Shape;695;p115"/>
          <p:cNvSpPr>
            <a:spLocks noGrp="1"/>
          </p:cNvSpPr>
          <p:nvPr>
            <p:ph type="pic" idx="2"/>
          </p:nvPr>
        </p:nvSpPr>
        <p:spPr>
          <a:xfrm>
            <a:off x="4581525" y="0"/>
            <a:ext cx="4562400" cy="57150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72727"/>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696" name="Google Shape;696;p115"/>
          <p:cNvPicPr preferRelativeResize="0"/>
          <p:nvPr/>
        </p:nvPicPr>
        <p:blipFill rotWithShape="1">
          <a:blip r:embed="rId2">
            <a:alphaModFix/>
          </a:blip>
          <a:srcRect/>
          <a:stretch/>
        </p:blipFill>
        <p:spPr>
          <a:xfrm>
            <a:off x="500410" y="5313991"/>
            <a:ext cx="918000" cy="233100"/>
          </a:xfrm>
          <a:prstGeom prst="rect">
            <a:avLst/>
          </a:prstGeom>
          <a:noFill/>
          <a:ln>
            <a:noFill/>
          </a:ln>
        </p:spPr>
      </p:pic>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matchingName="Statement and Image Option2">
  <p:cSld name="Statement and Image Option2">
    <p:bg>
      <p:bgPr>
        <a:solidFill>
          <a:schemeClr val="lt1"/>
        </a:solidFill>
        <a:effectLst/>
      </p:bgPr>
    </p:bg>
    <p:spTree>
      <p:nvGrpSpPr>
        <p:cNvPr id="1" name="Shape 697"/>
        <p:cNvGrpSpPr/>
        <p:nvPr/>
      </p:nvGrpSpPr>
      <p:grpSpPr>
        <a:xfrm>
          <a:off x="0" y="0"/>
          <a:ext cx="0" cy="0"/>
          <a:chOff x="0" y="0"/>
          <a:chExt cx="0" cy="0"/>
        </a:xfrm>
      </p:grpSpPr>
      <p:sp>
        <p:nvSpPr>
          <p:cNvPr id="698" name="Google Shape;698;p116"/>
          <p:cNvSpPr txBox="1">
            <a:spLocks noGrp="1"/>
          </p:cNvSpPr>
          <p:nvPr>
            <p:ph type="title"/>
          </p:nvPr>
        </p:nvSpPr>
        <p:spPr>
          <a:xfrm>
            <a:off x="540000" y="348375"/>
            <a:ext cx="4470000" cy="9543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lt2"/>
              </a:buClr>
              <a:buSzPts val="1400"/>
              <a:buFont typeface="Times New Roman"/>
              <a:buNone/>
              <a:defRPr sz="3400" b="1" i="0" u="none" strike="noStrike" cap="none">
                <a:solidFill>
                  <a:schemeClr val="lt2"/>
                </a:solidFill>
                <a:latin typeface="Times New Roman"/>
                <a:ea typeface="Times New Roman"/>
                <a:cs typeface="Times New Roman"/>
                <a:sym typeface="Times New Roma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699" name="Google Shape;699;p116"/>
          <p:cNvSpPr txBox="1">
            <a:spLocks noGrp="1"/>
          </p:cNvSpPr>
          <p:nvPr>
            <p:ph type="body" idx="1"/>
          </p:nvPr>
        </p:nvSpPr>
        <p:spPr>
          <a:xfrm>
            <a:off x="540000" y="1412874"/>
            <a:ext cx="4511700" cy="2603400"/>
          </a:xfrm>
          <a:prstGeom prst="rect">
            <a:avLst/>
          </a:prstGeom>
          <a:noFill/>
          <a:ln>
            <a:noFill/>
          </a:ln>
        </p:spPr>
        <p:txBody>
          <a:bodyPr spcFirstLastPara="1" wrap="square" lIns="91425" tIns="91425" rIns="91425" bIns="91425" anchor="t" anchorCtr="0"/>
          <a:lstStyle>
            <a:lvl1pPr marL="457200" marR="0" lvl="0" indent="-228600" algn="l" rtl="0">
              <a:lnSpc>
                <a:spcPct val="118750"/>
              </a:lnSpc>
              <a:spcBef>
                <a:spcPts val="0"/>
              </a:spcBef>
              <a:spcAft>
                <a:spcPts val="0"/>
              </a:spcAft>
              <a:buClr>
                <a:schemeClr val="dk1"/>
              </a:buClr>
              <a:buSzPts val="14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33333"/>
              </a:lnSpc>
              <a:spcBef>
                <a:spcPts val="1701"/>
              </a:spcBef>
              <a:spcAft>
                <a:spcPts val="0"/>
              </a:spcAft>
              <a:buClr>
                <a:schemeClr val="lt2"/>
              </a:buClr>
              <a:buSzPts val="1600"/>
              <a:buFont typeface="Arial"/>
              <a:buNone/>
              <a:defRPr sz="1200" b="0" i="1" u="none" strike="noStrike" cap="none">
                <a:solidFill>
                  <a:srgbClr val="000000"/>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00" name="Google Shape;700;p116"/>
          <p:cNvSpPr>
            <a:spLocks noGrp="1"/>
          </p:cNvSpPr>
          <p:nvPr>
            <p:ph type="pic" idx="2"/>
          </p:nvPr>
        </p:nvSpPr>
        <p:spPr>
          <a:xfrm>
            <a:off x="5876925" y="0"/>
            <a:ext cx="3267000" cy="57150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72727"/>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701" name="Google Shape;701;p116"/>
          <p:cNvPicPr preferRelativeResize="0"/>
          <p:nvPr/>
        </p:nvPicPr>
        <p:blipFill rotWithShape="1">
          <a:blip r:embed="rId2">
            <a:alphaModFix/>
          </a:blip>
          <a:srcRect/>
          <a:stretch/>
        </p:blipFill>
        <p:spPr>
          <a:xfrm>
            <a:off x="500410" y="5313991"/>
            <a:ext cx="918000" cy="233100"/>
          </a:xfrm>
          <a:prstGeom prst="rect">
            <a:avLst/>
          </a:prstGeom>
          <a:noFill/>
          <a:ln>
            <a:noFill/>
          </a:ln>
        </p:spPr>
      </p:pic>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matchingName="Statement and Image Option3">
  <p:cSld name="Statement and Image Option3">
    <p:bg>
      <p:bgPr>
        <a:solidFill>
          <a:srgbClr val="FFFFFF"/>
        </a:solidFill>
        <a:effectLst/>
      </p:bgPr>
    </p:bg>
    <p:spTree>
      <p:nvGrpSpPr>
        <p:cNvPr id="1" name="Shape 702"/>
        <p:cNvGrpSpPr/>
        <p:nvPr/>
      </p:nvGrpSpPr>
      <p:grpSpPr>
        <a:xfrm>
          <a:off x="0" y="0"/>
          <a:ext cx="0" cy="0"/>
          <a:chOff x="0" y="0"/>
          <a:chExt cx="0" cy="0"/>
        </a:xfrm>
      </p:grpSpPr>
      <p:sp>
        <p:nvSpPr>
          <p:cNvPr id="703" name="Google Shape;703;p117"/>
          <p:cNvSpPr txBox="1">
            <a:spLocks noGrp="1"/>
          </p:cNvSpPr>
          <p:nvPr>
            <p:ph type="title"/>
          </p:nvPr>
        </p:nvSpPr>
        <p:spPr>
          <a:xfrm>
            <a:off x="539999" y="348375"/>
            <a:ext cx="3681300" cy="9543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704" name="Google Shape;704;p117"/>
          <p:cNvSpPr txBox="1">
            <a:spLocks noGrp="1"/>
          </p:cNvSpPr>
          <p:nvPr>
            <p:ph type="body" idx="1"/>
          </p:nvPr>
        </p:nvSpPr>
        <p:spPr>
          <a:xfrm>
            <a:off x="539999" y="1412874"/>
            <a:ext cx="3681300" cy="2603400"/>
          </a:xfrm>
          <a:prstGeom prst="rect">
            <a:avLst/>
          </a:prstGeom>
          <a:noFill/>
          <a:ln>
            <a:noFill/>
          </a:ln>
        </p:spPr>
        <p:txBody>
          <a:bodyPr spcFirstLastPara="1" wrap="square" lIns="91425" tIns="91425" rIns="91425" bIns="91425" anchor="t" anchorCtr="0"/>
          <a:lstStyle>
            <a:lvl1pPr marL="457200" marR="0" lvl="0" indent="-228600" algn="l" rtl="0">
              <a:lnSpc>
                <a:spcPct val="118750"/>
              </a:lnSpc>
              <a:spcBef>
                <a:spcPts val="0"/>
              </a:spcBef>
              <a:spcAft>
                <a:spcPts val="0"/>
              </a:spcAft>
              <a:buClr>
                <a:schemeClr val="dk1"/>
              </a:buClr>
              <a:buSzPts val="14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33333"/>
              </a:lnSpc>
              <a:spcBef>
                <a:spcPts val="1701"/>
              </a:spcBef>
              <a:spcAft>
                <a:spcPts val="0"/>
              </a:spcAft>
              <a:buClr>
                <a:schemeClr val="lt2"/>
              </a:buClr>
              <a:buSzPts val="1600"/>
              <a:buFont typeface="Arial"/>
              <a:buNone/>
              <a:defRPr sz="1200" b="0" i="1" u="none" strike="noStrike" cap="none">
                <a:solidFill>
                  <a:srgbClr val="000000"/>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05" name="Google Shape;705;p117"/>
          <p:cNvSpPr>
            <a:spLocks noGrp="1"/>
          </p:cNvSpPr>
          <p:nvPr>
            <p:ph type="pic" idx="2"/>
          </p:nvPr>
        </p:nvSpPr>
        <p:spPr>
          <a:xfrm>
            <a:off x="4581525" y="0"/>
            <a:ext cx="4562400" cy="57150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72727"/>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06" name="Google Shape;706;p117"/>
          <p:cNvSpPr txBox="1">
            <a:spLocks noGrp="1"/>
          </p:cNvSpPr>
          <p:nvPr>
            <p:ph type="body" idx="3"/>
          </p:nvPr>
        </p:nvSpPr>
        <p:spPr>
          <a:xfrm>
            <a:off x="542925" y="4865688"/>
            <a:ext cx="3678300" cy="381000"/>
          </a:xfrm>
          <a:prstGeom prst="rect">
            <a:avLst/>
          </a:prstGeom>
          <a:noFill/>
          <a:ln>
            <a:noFill/>
          </a:ln>
        </p:spPr>
        <p:txBody>
          <a:bodyPr spcFirstLastPara="1" wrap="square" lIns="91425" tIns="91425" rIns="91425" bIns="91425" anchor="t" anchorCtr="0"/>
          <a:lstStyle>
            <a:lvl1pPr marL="457200" marR="0" lvl="0" indent="-228600" algn="l" rtl="0">
              <a:lnSpc>
                <a:spcPct val="118181"/>
              </a:lnSpc>
              <a:spcBef>
                <a:spcPts val="0"/>
              </a:spcBef>
              <a:spcAft>
                <a:spcPts val="0"/>
              </a:spcAft>
              <a:buClr>
                <a:schemeClr val="dk2"/>
              </a:buClr>
              <a:buSzPts val="1400"/>
              <a:buFont typeface="Arial"/>
              <a:buNone/>
              <a:defRPr sz="1100" b="0" i="0" u="none" strike="noStrike" cap="none">
                <a:solidFill>
                  <a:schemeClr val="dk2"/>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707" name="Google Shape;707;p117"/>
          <p:cNvPicPr preferRelativeResize="0"/>
          <p:nvPr/>
        </p:nvPicPr>
        <p:blipFill rotWithShape="1">
          <a:blip r:embed="rId2">
            <a:alphaModFix/>
          </a:blip>
          <a:srcRect/>
          <a:stretch/>
        </p:blipFill>
        <p:spPr>
          <a:xfrm>
            <a:off x="500410" y="5313991"/>
            <a:ext cx="918000" cy="233100"/>
          </a:xfrm>
          <a:prstGeom prst="rect">
            <a:avLst/>
          </a:prstGeom>
          <a:noFill/>
          <a:ln>
            <a:noFill/>
          </a:ln>
        </p:spPr>
      </p:pic>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matchingName="Statement and Image Option4">
  <p:cSld name="Statement and Image Option4">
    <p:bg>
      <p:bgPr>
        <a:solidFill>
          <a:srgbClr val="FFFFFF"/>
        </a:solidFill>
        <a:effectLst/>
      </p:bgPr>
    </p:bg>
    <p:spTree>
      <p:nvGrpSpPr>
        <p:cNvPr id="1" name="Shape 708"/>
        <p:cNvGrpSpPr/>
        <p:nvPr/>
      </p:nvGrpSpPr>
      <p:grpSpPr>
        <a:xfrm>
          <a:off x="0" y="0"/>
          <a:ext cx="0" cy="0"/>
          <a:chOff x="0" y="0"/>
          <a:chExt cx="0" cy="0"/>
        </a:xfrm>
      </p:grpSpPr>
      <p:sp>
        <p:nvSpPr>
          <p:cNvPr id="709" name="Google Shape;709;p118"/>
          <p:cNvSpPr txBox="1">
            <a:spLocks noGrp="1"/>
          </p:cNvSpPr>
          <p:nvPr>
            <p:ph type="title"/>
          </p:nvPr>
        </p:nvSpPr>
        <p:spPr>
          <a:xfrm>
            <a:off x="539999" y="348375"/>
            <a:ext cx="4517700" cy="9543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710" name="Google Shape;710;p118"/>
          <p:cNvSpPr txBox="1">
            <a:spLocks noGrp="1"/>
          </p:cNvSpPr>
          <p:nvPr>
            <p:ph type="body" idx="1"/>
          </p:nvPr>
        </p:nvSpPr>
        <p:spPr>
          <a:xfrm>
            <a:off x="539999" y="1412874"/>
            <a:ext cx="4517700" cy="2603400"/>
          </a:xfrm>
          <a:prstGeom prst="rect">
            <a:avLst/>
          </a:prstGeom>
          <a:noFill/>
          <a:ln>
            <a:noFill/>
          </a:ln>
        </p:spPr>
        <p:txBody>
          <a:bodyPr spcFirstLastPara="1" wrap="square" lIns="91425" tIns="91425" rIns="91425" bIns="91425" anchor="t" anchorCtr="0"/>
          <a:lstStyle>
            <a:lvl1pPr marL="457200" marR="0" lvl="0" indent="-228600" algn="l" rtl="0">
              <a:lnSpc>
                <a:spcPct val="118750"/>
              </a:lnSpc>
              <a:spcBef>
                <a:spcPts val="0"/>
              </a:spcBef>
              <a:spcAft>
                <a:spcPts val="0"/>
              </a:spcAft>
              <a:buClr>
                <a:schemeClr val="dk1"/>
              </a:buClr>
              <a:buSzPts val="14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33333"/>
              </a:lnSpc>
              <a:spcBef>
                <a:spcPts val="1701"/>
              </a:spcBef>
              <a:spcAft>
                <a:spcPts val="0"/>
              </a:spcAft>
              <a:buClr>
                <a:schemeClr val="lt2"/>
              </a:buClr>
              <a:buSzPts val="1600"/>
              <a:buFont typeface="Arial"/>
              <a:buNone/>
              <a:defRPr sz="1200" b="0" i="1" u="none" strike="noStrike" cap="none">
                <a:solidFill>
                  <a:srgbClr val="000000"/>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1" name="Google Shape;711;p118"/>
          <p:cNvSpPr>
            <a:spLocks noGrp="1"/>
          </p:cNvSpPr>
          <p:nvPr>
            <p:ph type="pic" idx="2"/>
          </p:nvPr>
        </p:nvSpPr>
        <p:spPr>
          <a:xfrm>
            <a:off x="5867400" y="0"/>
            <a:ext cx="3276600" cy="57150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72727"/>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2" name="Google Shape;712;p118"/>
          <p:cNvSpPr txBox="1">
            <a:spLocks noGrp="1"/>
          </p:cNvSpPr>
          <p:nvPr>
            <p:ph type="body" idx="3"/>
          </p:nvPr>
        </p:nvSpPr>
        <p:spPr>
          <a:xfrm>
            <a:off x="542925" y="4865688"/>
            <a:ext cx="3581400" cy="381000"/>
          </a:xfrm>
          <a:prstGeom prst="rect">
            <a:avLst/>
          </a:prstGeom>
          <a:noFill/>
          <a:ln>
            <a:noFill/>
          </a:ln>
        </p:spPr>
        <p:txBody>
          <a:bodyPr spcFirstLastPara="1" wrap="square" lIns="91425" tIns="91425" rIns="91425" bIns="91425" anchor="t" anchorCtr="0"/>
          <a:lstStyle>
            <a:lvl1pPr marL="457200" marR="0" lvl="0" indent="-228600" algn="l" rtl="0">
              <a:lnSpc>
                <a:spcPct val="118181"/>
              </a:lnSpc>
              <a:spcBef>
                <a:spcPts val="0"/>
              </a:spcBef>
              <a:spcAft>
                <a:spcPts val="0"/>
              </a:spcAft>
              <a:buClr>
                <a:schemeClr val="dk2"/>
              </a:buClr>
              <a:buSzPts val="1400"/>
              <a:buFont typeface="Arial"/>
              <a:buNone/>
              <a:defRPr sz="1100" b="0" i="0" u="none" strike="noStrike" cap="none">
                <a:solidFill>
                  <a:schemeClr val="dk2"/>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713" name="Google Shape;713;p118"/>
          <p:cNvPicPr preferRelativeResize="0"/>
          <p:nvPr/>
        </p:nvPicPr>
        <p:blipFill rotWithShape="1">
          <a:blip r:embed="rId2">
            <a:alphaModFix/>
          </a:blip>
          <a:srcRect/>
          <a:stretch/>
        </p:blipFill>
        <p:spPr>
          <a:xfrm>
            <a:off x="500410" y="5313991"/>
            <a:ext cx="918000" cy="233100"/>
          </a:xfrm>
          <a:prstGeom prst="rect">
            <a:avLst/>
          </a:prstGeom>
          <a:noFill/>
          <a:ln>
            <a:noFill/>
          </a:ln>
        </p:spPr>
      </p:pic>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matchingName="Statement and Image Option5">
  <p:cSld name="Statement and Image Option5">
    <p:bg>
      <p:bgPr>
        <a:solidFill>
          <a:srgbClr val="FFFFFF"/>
        </a:solidFill>
        <a:effectLst/>
      </p:bgPr>
    </p:bg>
    <p:spTree>
      <p:nvGrpSpPr>
        <p:cNvPr id="1" name="Shape 714"/>
        <p:cNvGrpSpPr/>
        <p:nvPr/>
      </p:nvGrpSpPr>
      <p:grpSpPr>
        <a:xfrm>
          <a:off x="0" y="0"/>
          <a:ext cx="0" cy="0"/>
          <a:chOff x="0" y="0"/>
          <a:chExt cx="0" cy="0"/>
        </a:xfrm>
      </p:grpSpPr>
      <p:sp>
        <p:nvSpPr>
          <p:cNvPr id="715" name="Google Shape;715;p119"/>
          <p:cNvSpPr txBox="1">
            <a:spLocks noGrp="1"/>
          </p:cNvSpPr>
          <p:nvPr>
            <p:ph type="title"/>
          </p:nvPr>
        </p:nvSpPr>
        <p:spPr>
          <a:xfrm>
            <a:off x="3698875" y="348375"/>
            <a:ext cx="3520500" cy="9543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716" name="Google Shape;716;p119"/>
          <p:cNvSpPr txBox="1">
            <a:spLocks noGrp="1"/>
          </p:cNvSpPr>
          <p:nvPr>
            <p:ph type="body" idx="1"/>
          </p:nvPr>
        </p:nvSpPr>
        <p:spPr>
          <a:xfrm>
            <a:off x="3698875" y="1412874"/>
            <a:ext cx="4986300" cy="2603400"/>
          </a:xfrm>
          <a:prstGeom prst="rect">
            <a:avLst/>
          </a:prstGeom>
          <a:noFill/>
          <a:ln>
            <a:noFill/>
          </a:ln>
        </p:spPr>
        <p:txBody>
          <a:bodyPr spcFirstLastPara="1" wrap="square" lIns="91425" tIns="91425" rIns="91425" bIns="91425" anchor="t" anchorCtr="0"/>
          <a:lstStyle>
            <a:lvl1pPr marL="457200" marR="0" lvl="0" indent="-228600" algn="l" rtl="0">
              <a:lnSpc>
                <a:spcPct val="118750"/>
              </a:lnSpc>
              <a:spcBef>
                <a:spcPts val="0"/>
              </a:spcBef>
              <a:spcAft>
                <a:spcPts val="0"/>
              </a:spcAft>
              <a:buClr>
                <a:schemeClr val="dk1"/>
              </a:buClr>
              <a:buSzPts val="14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33333"/>
              </a:lnSpc>
              <a:spcBef>
                <a:spcPts val="1701"/>
              </a:spcBef>
              <a:spcAft>
                <a:spcPts val="0"/>
              </a:spcAft>
              <a:buClr>
                <a:schemeClr val="lt2"/>
              </a:buClr>
              <a:buSzPts val="1600"/>
              <a:buFont typeface="Arial"/>
              <a:buNone/>
              <a:defRPr sz="1200" b="0" i="1" u="none" strike="noStrike" cap="none">
                <a:solidFill>
                  <a:srgbClr val="000000"/>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7" name="Google Shape;717;p119"/>
          <p:cNvSpPr>
            <a:spLocks noGrp="1"/>
          </p:cNvSpPr>
          <p:nvPr>
            <p:ph type="pic" idx="2"/>
          </p:nvPr>
        </p:nvSpPr>
        <p:spPr>
          <a:xfrm>
            <a:off x="0" y="0"/>
            <a:ext cx="3276600" cy="57150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72727"/>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718" name="Google Shape;718;p119"/>
          <p:cNvCxnSpPr/>
          <p:nvPr/>
        </p:nvCxnSpPr>
        <p:spPr>
          <a:xfrm>
            <a:off x="8465042" y="5420650"/>
            <a:ext cx="0" cy="72000"/>
          </a:xfrm>
          <a:prstGeom prst="straightConnector1">
            <a:avLst/>
          </a:prstGeom>
          <a:noFill/>
          <a:ln w="9525" cap="flat" cmpd="sng">
            <a:solidFill>
              <a:schemeClr val="lt2"/>
            </a:solidFill>
            <a:prstDash val="solid"/>
            <a:round/>
            <a:headEnd type="none" w="sm" len="sm"/>
            <a:tailEnd type="none" w="sm" len="sm"/>
          </a:ln>
        </p:spPr>
      </p:cxnSp>
      <p:sp>
        <p:nvSpPr>
          <p:cNvPr id="719" name="Google Shape;719;p119"/>
          <p:cNvSpPr txBox="1">
            <a:spLocks noGrp="1"/>
          </p:cNvSpPr>
          <p:nvPr>
            <p:ph type="sldNum" idx="12"/>
          </p:nvPr>
        </p:nvSpPr>
        <p:spPr>
          <a:xfrm>
            <a:off x="8497765" y="5407982"/>
            <a:ext cx="433200" cy="1044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matchingName="Statement and Image Option6">
  <p:cSld name="Statement and Image Option6">
    <p:bg>
      <p:bgPr>
        <a:solidFill>
          <a:srgbClr val="FFFFFF"/>
        </a:solidFill>
        <a:effectLst/>
      </p:bgPr>
    </p:bg>
    <p:spTree>
      <p:nvGrpSpPr>
        <p:cNvPr id="1" name="Shape 720"/>
        <p:cNvGrpSpPr/>
        <p:nvPr/>
      </p:nvGrpSpPr>
      <p:grpSpPr>
        <a:xfrm>
          <a:off x="0" y="0"/>
          <a:ext cx="0" cy="0"/>
          <a:chOff x="0" y="0"/>
          <a:chExt cx="0" cy="0"/>
        </a:xfrm>
      </p:grpSpPr>
      <p:sp>
        <p:nvSpPr>
          <p:cNvPr id="721" name="Google Shape;721;p120"/>
          <p:cNvSpPr txBox="1">
            <a:spLocks noGrp="1"/>
          </p:cNvSpPr>
          <p:nvPr>
            <p:ph type="title"/>
          </p:nvPr>
        </p:nvSpPr>
        <p:spPr>
          <a:xfrm>
            <a:off x="539998" y="348375"/>
            <a:ext cx="6241800" cy="7071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722" name="Google Shape;722;p120"/>
          <p:cNvSpPr txBox="1">
            <a:spLocks noGrp="1"/>
          </p:cNvSpPr>
          <p:nvPr>
            <p:ph type="body" idx="1"/>
          </p:nvPr>
        </p:nvSpPr>
        <p:spPr>
          <a:xfrm>
            <a:off x="539999" y="1166812"/>
            <a:ext cx="5052900" cy="2603400"/>
          </a:xfrm>
          <a:prstGeom prst="rect">
            <a:avLst/>
          </a:prstGeom>
          <a:noFill/>
          <a:ln>
            <a:noFill/>
          </a:ln>
        </p:spPr>
        <p:txBody>
          <a:bodyPr spcFirstLastPara="1" wrap="square" lIns="91425" tIns="91425" rIns="91425" bIns="91425" anchor="t" anchorCtr="0"/>
          <a:lstStyle>
            <a:lvl1pPr marL="457200" marR="0" lvl="0" indent="-228600" algn="l" rtl="0">
              <a:lnSpc>
                <a:spcPct val="118750"/>
              </a:lnSpc>
              <a:spcBef>
                <a:spcPts val="0"/>
              </a:spcBef>
              <a:spcAft>
                <a:spcPts val="0"/>
              </a:spcAft>
              <a:buClr>
                <a:schemeClr val="dk1"/>
              </a:buClr>
              <a:buSzPts val="14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33333"/>
              </a:lnSpc>
              <a:spcBef>
                <a:spcPts val="1701"/>
              </a:spcBef>
              <a:spcAft>
                <a:spcPts val="0"/>
              </a:spcAft>
              <a:buClr>
                <a:schemeClr val="lt2"/>
              </a:buClr>
              <a:buSzPts val="1600"/>
              <a:buFont typeface="Arial"/>
              <a:buNone/>
              <a:defRPr sz="1200" b="0" i="1" u="none" strike="noStrike" cap="none">
                <a:solidFill>
                  <a:srgbClr val="000000"/>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23" name="Google Shape;723;p120"/>
          <p:cNvSpPr>
            <a:spLocks noGrp="1"/>
          </p:cNvSpPr>
          <p:nvPr>
            <p:ph type="pic" idx="2"/>
          </p:nvPr>
        </p:nvSpPr>
        <p:spPr>
          <a:xfrm>
            <a:off x="6048375" y="1206499"/>
            <a:ext cx="2562300" cy="37704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72727"/>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724" name="Google Shape;724;p120"/>
          <p:cNvCxnSpPr/>
          <p:nvPr/>
        </p:nvCxnSpPr>
        <p:spPr>
          <a:xfrm>
            <a:off x="533400" y="5103813"/>
            <a:ext cx="8086800" cy="0"/>
          </a:xfrm>
          <a:prstGeom prst="straightConnector1">
            <a:avLst/>
          </a:prstGeom>
          <a:noFill/>
          <a:ln w="9525" cap="flat" cmpd="sng">
            <a:solidFill>
              <a:schemeClr val="lt2"/>
            </a:solidFill>
            <a:prstDash val="solid"/>
            <a:round/>
            <a:headEnd type="none" w="sm" len="sm"/>
            <a:tailEnd type="none" w="sm" len="sm"/>
          </a:ln>
        </p:spPr>
      </p:cxnSp>
      <p:sp>
        <p:nvSpPr>
          <p:cNvPr id="725" name="Google Shape;725;p120"/>
          <p:cNvSpPr txBox="1">
            <a:spLocks noGrp="1"/>
          </p:cNvSpPr>
          <p:nvPr>
            <p:ph type="body" idx="3"/>
          </p:nvPr>
        </p:nvSpPr>
        <p:spPr>
          <a:xfrm>
            <a:off x="5267325" y="5143500"/>
            <a:ext cx="3343200" cy="214200"/>
          </a:xfrm>
          <a:prstGeom prst="rect">
            <a:avLst/>
          </a:prstGeom>
          <a:noFill/>
          <a:ln>
            <a:noFill/>
          </a:ln>
        </p:spPr>
        <p:txBody>
          <a:bodyPr spcFirstLastPara="1" wrap="square" lIns="91425" tIns="91425" rIns="91425" bIns="91425" anchor="t" anchorCtr="0"/>
          <a:lstStyle>
            <a:lvl1pPr marL="457200" marR="0" lvl="0" indent="-228600" algn="r" rtl="0">
              <a:lnSpc>
                <a:spcPct val="150000"/>
              </a:lnSpc>
              <a:spcBef>
                <a:spcPts val="0"/>
              </a:spcBef>
              <a:spcAft>
                <a:spcPts val="0"/>
              </a:spcAft>
              <a:buClr>
                <a:schemeClr val="lt2"/>
              </a:buClr>
              <a:buSzPts val="1400"/>
              <a:buFont typeface="Arial"/>
              <a:buNone/>
              <a:defRPr sz="600" b="0" i="0" u="none" strike="noStrike" cap="none">
                <a:solidFill>
                  <a:schemeClr val="lt2"/>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726" name="Google Shape;726;p120"/>
          <p:cNvCxnSpPr/>
          <p:nvPr/>
        </p:nvCxnSpPr>
        <p:spPr>
          <a:xfrm>
            <a:off x="8465042" y="5420650"/>
            <a:ext cx="0" cy="72000"/>
          </a:xfrm>
          <a:prstGeom prst="straightConnector1">
            <a:avLst/>
          </a:prstGeom>
          <a:noFill/>
          <a:ln w="9525" cap="flat" cmpd="sng">
            <a:solidFill>
              <a:schemeClr val="lt2"/>
            </a:solidFill>
            <a:prstDash val="solid"/>
            <a:round/>
            <a:headEnd type="none" w="sm" len="sm"/>
            <a:tailEnd type="none" w="sm" len="sm"/>
          </a:ln>
        </p:spPr>
      </p:cxnSp>
      <p:sp>
        <p:nvSpPr>
          <p:cNvPr id="727" name="Google Shape;727;p120"/>
          <p:cNvSpPr txBox="1">
            <a:spLocks noGrp="1"/>
          </p:cNvSpPr>
          <p:nvPr>
            <p:ph type="sldNum" idx="12"/>
          </p:nvPr>
        </p:nvSpPr>
        <p:spPr>
          <a:xfrm>
            <a:off x="8497765" y="5407982"/>
            <a:ext cx="433200" cy="1044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pic>
        <p:nvPicPr>
          <p:cNvPr id="728" name="Google Shape;728;p120"/>
          <p:cNvPicPr preferRelativeResize="0"/>
          <p:nvPr/>
        </p:nvPicPr>
        <p:blipFill rotWithShape="1">
          <a:blip r:embed="rId2">
            <a:alphaModFix/>
          </a:blip>
          <a:srcRect/>
          <a:stretch/>
        </p:blipFill>
        <p:spPr>
          <a:xfrm>
            <a:off x="500410" y="5313991"/>
            <a:ext cx="918000" cy="233100"/>
          </a:xfrm>
          <a:prstGeom prst="rect">
            <a:avLst/>
          </a:prstGeom>
          <a:noFill/>
          <a:ln>
            <a:noFill/>
          </a:ln>
        </p:spPr>
      </p:pic>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matchingName="Statement Option 1">
  <p:cSld name="Statement Option 1">
    <p:bg>
      <p:bgPr>
        <a:solidFill>
          <a:schemeClr val="lt2"/>
        </a:solidFill>
        <a:effectLst/>
      </p:bgPr>
    </p:bg>
    <p:spTree>
      <p:nvGrpSpPr>
        <p:cNvPr id="1" name="Shape 729"/>
        <p:cNvGrpSpPr/>
        <p:nvPr/>
      </p:nvGrpSpPr>
      <p:grpSpPr>
        <a:xfrm>
          <a:off x="0" y="0"/>
          <a:ext cx="0" cy="0"/>
          <a:chOff x="0" y="0"/>
          <a:chExt cx="0" cy="0"/>
        </a:xfrm>
      </p:grpSpPr>
      <p:pic>
        <p:nvPicPr>
          <p:cNvPr id="730" name="Google Shape;730;p121"/>
          <p:cNvPicPr preferRelativeResize="0"/>
          <p:nvPr/>
        </p:nvPicPr>
        <p:blipFill rotWithShape="1">
          <a:blip r:embed="rId2">
            <a:alphaModFix/>
          </a:blip>
          <a:srcRect t="5770" b="5308"/>
          <a:stretch/>
        </p:blipFill>
        <p:spPr>
          <a:xfrm>
            <a:off x="888486" y="1"/>
            <a:ext cx="7550700" cy="5715000"/>
          </a:xfrm>
          <a:prstGeom prst="rect">
            <a:avLst/>
          </a:prstGeom>
          <a:noFill/>
          <a:ln>
            <a:noFill/>
          </a:ln>
        </p:spPr>
      </p:pic>
      <p:sp>
        <p:nvSpPr>
          <p:cNvPr id="731" name="Google Shape;731;p121"/>
          <p:cNvSpPr txBox="1">
            <a:spLocks noGrp="1"/>
          </p:cNvSpPr>
          <p:nvPr>
            <p:ph type="ctrTitle"/>
          </p:nvPr>
        </p:nvSpPr>
        <p:spPr>
          <a:xfrm>
            <a:off x="1522575" y="2299871"/>
            <a:ext cx="6296400" cy="1115400"/>
          </a:xfrm>
          <a:prstGeom prst="rect">
            <a:avLst/>
          </a:prstGeom>
          <a:noFill/>
          <a:ln>
            <a:noFill/>
          </a:ln>
        </p:spPr>
        <p:txBody>
          <a:bodyPr spcFirstLastPara="1" wrap="square" lIns="91425" tIns="91425" rIns="91425" bIns="91425" anchor="ctr" anchorCtr="0"/>
          <a:lstStyle>
            <a:lvl1pPr marL="0" marR="0" lvl="0" indent="0" algn="ctr" rtl="0">
              <a:lnSpc>
                <a:spcPct val="117647"/>
              </a:lnSpc>
              <a:spcBef>
                <a:spcPts val="0"/>
              </a:spcBef>
              <a:spcAft>
                <a:spcPts val="0"/>
              </a:spcAft>
              <a:buClr>
                <a:schemeClr val="lt2"/>
              </a:buClr>
              <a:buSzPts val="1400"/>
              <a:buFont typeface="Times New Roman"/>
              <a:buNone/>
              <a:defRPr sz="3400" b="1" i="0" u="none" strike="noStrike" cap="none">
                <a:solidFill>
                  <a:schemeClr val="lt2"/>
                </a:solidFill>
                <a:latin typeface="Times New Roman"/>
                <a:ea typeface="Times New Roman"/>
                <a:cs typeface="Times New Roman"/>
                <a:sym typeface="Times New Roma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pic>
        <p:nvPicPr>
          <p:cNvPr id="732" name="Google Shape;732;p121"/>
          <p:cNvPicPr preferRelativeResize="0"/>
          <p:nvPr/>
        </p:nvPicPr>
        <p:blipFill rotWithShape="1">
          <a:blip r:embed="rId3">
            <a:alphaModFix/>
          </a:blip>
          <a:srcRect/>
          <a:stretch/>
        </p:blipFill>
        <p:spPr>
          <a:xfrm>
            <a:off x="500400" y="5312999"/>
            <a:ext cx="928500" cy="234000"/>
          </a:xfrm>
          <a:prstGeom prst="rect">
            <a:avLst/>
          </a:prstGeom>
          <a:noFill/>
          <a:ln>
            <a:noFill/>
          </a:ln>
        </p:spPr>
      </p:pic>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matchingName="Statement Option 4">
  <p:cSld name="Statement Option 4">
    <p:bg>
      <p:bgPr>
        <a:solidFill>
          <a:srgbClr val="D2DB0E"/>
        </a:solidFill>
        <a:effectLst/>
      </p:bgPr>
    </p:bg>
    <p:spTree>
      <p:nvGrpSpPr>
        <p:cNvPr id="1" name="Shape 733"/>
        <p:cNvGrpSpPr/>
        <p:nvPr/>
      </p:nvGrpSpPr>
      <p:grpSpPr>
        <a:xfrm>
          <a:off x="0" y="0"/>
          <a:ext cx="0" cy="0"/>
          <a:chOff x="0" y="0"/>
          <a:chExt cx="0" cy="0"/>
        </a:xfrm>
      </p:grpSpPr>
      <p:pic>
        <p:nvPicPr>
          <p:cNvPr id="734" name="Google Shape;734;p122"/>
          <p:cNvPicPr preferRelativeResize="0"/>
          <p:nvPr/>
        </p:nvPicPr>
        <p:blipFill rotWithShape="1">
          <a:blip r:embed="rId2">
            <a:alphaModFix/>
          </a:blip>
          <a:srcRect t="5770" b="5308"/>
          <a:stretch/>
        </p:blipFill>
        <p:spPr>
          <a:xfrm>
            <a:off x="888486" y="1"/>
            <a:ext cx="7550700" cy="5715000"/>
          </a:xfrm>
          <a:prstGeom prst="rect">
            <a:avLst/>
          </a:prstGeom>
          <a:noFill/>
          <a:ln>
            <a:noFill/>
          </a:ln>
        </p:spPr>
      </p:pic>
      <p:sp>
        <p:nvSpPr>
          <p:cNvPr id="735" name="Google Shape;735;p122"/>
          <p:cNvSpPr txBox="1">
            <a:spLocks noGrp="1"/>
          </p:cNvSpPr>
          <p:nvPr>
            <p:ph type="ctrTitle"/>
          </p:nvPr>
        </p:nvSpPr>
        <p:spPr>
          <a:xfrm>
            <a:off x="1494000" y="1990859"/>
            <a:ext cx="6296400" cy="1370400"/>
          </a:xfrm>
          <a:prstGeom prst="rect">
            <a:avLst/>
          </a:prstGeom>
          <a:noFill/>
          <a:ln>
            <a:noFill/>
          </a:ln>
        </p:spPr>
        <p:txBody>
          <a:bodyPr spcFirstLastPara="1" wrap="square" lIns="91425" tIns="91425" rIns="91425" bIns="91425" anchor="b" anchorCtr="0"/>
          <a:lstStyle>
            <a:lvl1pPr marL="0" marR="0" lvl="0" indent="0" algn="ctr" rtl="0">
              <a:lnSpc>
                <a:spcPct val="105882"/>
              </a:lnSpc>
              <a:spcBef>
                <a:spcPts val="0"/>
              </a:spcBef>
              <a:spcAft>
                <a:spcPts val="0"/>
              </a:spcAft>
              <a:buClr>
                <a:schemeClr val="dk2"/>
              </a:buClr>
              <a:buSzPts val="1400"/>
              <a:buFont typeface="Times New Roman"/>
              <a:buNone/>
              <a:defRPr sz="3400" b="1" i="1"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736" name="Google Shape;736;p122"/>
          <p:cNvSpPr txBox="1">
            <a:spLocks noGrp="1"/>
          </p:cNvSpPr>
          <p:nvPr>
            <p:ph type="body" idx="1"/>
          </p:nvPr>
        </p:nvSpPr>
        <p:spPr>
          <a:xfrm>
            <a:off x="1616075" y="3482588"/>
            <a:ext cx="6015000" cy="305400"/>
          </a:xfrm>
          <a:prstGeom prst="rect">
            <a:avLst/>
          </a:prstGeom>
          <a:noFill/>
          <a:ln>
            <a:noFill/>
          </a:ln>
        </p:spPr>
        <p:txBody>
          <a:bodyPr spcFirstLastPara="1" wrap="square" lIns="91425" tIns="91425" rIns="91425" bIns="91425" anchor="t" anchorCtr="0"/>
          <a:lstStyle>
            <a:lvl1pPr marL="457200" marR="0" lvl="0" indent="-228600" algn="ctr" rtl="0">
              <a:lnSpc>
                <a:spcPct val="112500"/>
              </a:lnSpc>
              <a:spcBef>
                <a:spcPts val="0"/>
              </a:spcBef>
              <a:spcAft>
                <a:spcPts val="0"/>
              </a:spcAft>
              <a:buClr>
                <a:schemeClr val="lt2"/>
              </a:buClr>
              <a:buSzPts val="1400"/>
              <a:buFont typeface="Arial"/>
              <a:buNone/>
              <a:defRPr sz="1600" b="0" i="0" u="none" strike="noStrike" cap="none">
                <a:solidFill>
                  <a:schemeClr val="lt2"/>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737" name="Google Shape;737;p122"/>
          <p:cNvPicPr preferRelativeResize="0"/>
          <p:nvPr/>
        </p:nvPicPr>
        <p:blipFill rotWithShape="1">
          <a:blip r:embed="rId3">
            <a:alphaModFix/>
          </a:blip>
          <a:srcRect/>
          <a:stretch/>
        </p:blipFill>
        <p:spPr>
          <a:xfrm>
            <a:off x="500410" y="5313991"/>
            <a:ext cx="918000" cy="233100"/>
          </a:xfrm>
          <a:prstGeom prst="rect">
            <a:avLst/>
          </a:prstGeom>
          <a:noFill/>
          <a:ln>
            <a:noFill/>
          </a:ln>
        </p:spPr>
      </p:pic>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Product Page">
  <p:cSld name="Product Page">
    <p:bg>
      <p:bgPr>
        <a:solidFill>
          <a:srgbClr val="FFFFFF"/>
        </a:solidFill>
        <a:effectLst/>
      </p:bgPr>
    </p:bg>
    <p:spTree>
      <p:nvGrpSpPr>
        <p:cNvPr id="1" name="Shape 738"/>
        <p:cNvGrpSpPr/>
        <p:nvPr/>
      </p:nvGrpSpPr>
      <p:grpSpPr>
        <a:xfrm>
          <a:off x="0" y="0"/>
          <a:ext cx="0" cy="0"/>
          <a:chOff x="0" y="0"/>
          <a:chExt cx="0" cy="0"/>
        </a:xfrm>
      </p:grpSpPr>
      <p:sp>
        <p:nvSpPr>
          <p:cNvPr id="739" name="Google Shape;739;p123"/>
          <p:cNvSpPr txBox="1">
            <a:spLocks noGrp="1"/>
          </p:cNvSpPr>
          <p:nvPr>
            <p:ph type="title"/>
          </p:nvPr>
        </p:nvSpPr>
        <p:spPr>
          <a:xfrm>
            <a:off x="540000" y="348000"/>
            <a:ext cx="5956200" cy="4377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740" name="Google Shape;740;p123"/>
          <p:cNvSpPr/>
          <p:nvPr/>
        </p:nvSpPr>
        <p:spPr>
          <a:xfrm>
            <a:off x="542925" y="1460501"/>
            <a:ext cx="4857900" cy="37227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41" name="Google Shape;741;p123"/>
          <p:cNvSpPr txBox="1">
            <a:spLocks noGrp="1"/>
          </p:cNvSpPr>
          <p:nvPr>
            <p:ph type="body" idx="1"/>
          </p:nvPr>
        </p:nvSpPr>
        <p:spPr>
          <a:xfrm>
            <a:off x="790575" y="1619250"/>
            <a:ext cx="4257600" cy="2635200"/>
          </a:xfrm>
          <a:prstGeom prst="rect">
            <a:avLst/>
          </a:prstGeom>
          <a:noFill/>
          <a:ln>
            <a:noFill/>
          </a:ln>
        </p:spPr>
        <p:txBody>
          <a:bodyPr spcFirstLastPara="1" wrap="square" lIns="91425" tIns="91425" rIns="91425" bIns="91425" anchor="t" anchorCtr="0"/>
          <a:lstStyle>
            <a:lvl1pPr marL="457200" marR="0" lvl="0" indent="-228600" algn="l" rtl="0">
              <a:lnSpc>
                <a:spcPct val="115384"/>
              </a:lnSpc>
              <a:spcBef>
                <a:spcPts val="0"/>
              </a:spcBef>
              <a:spcAft>
                <a:spcPts val="0"/>
              </a:spcAft>
              <a:buClr>
                <a:srgbClr val="FFFFFF"/>
              </a:buClr>
              <a:buSzPts val="1400"/>
              <a:buFont typeface="Arial"/>
              <a:buNone/>
              <a:defRPr sz="1300" b="0" i="0" u="none" strike="noStrike" cap="none">
                <a:solidFill>
                  <a:srgbClr val="FFFFFF"/>
                </a:solidFill>
                <a:latin typeface="Arial"/>
                <a:ea typeface="Arial"/>
                <a:cs typeface="Arial"/>
                <a:sym typeface="Arial"/>
              </a:defRPr>
            </a:lvl1pPr>
            <a:lvl2pPr marL="914400" marR="0" lvl="1" indent="-292100" algn="l" rtl="0">
              <a:lnSpc>
                <a:spcPct val="130000"/>
              </a:lnSpc>
              <a:spcBef>
                <a:spcPts val="0"/>
              </a:spcBef>
              <a:spcAft>
                <a:spcPts val="0"/>
              </a:spcAft>
              <a:buClr>
                <a:schemeClr val="lt2"/>
              </a:buClr>
              <a:buSzPts val="1000"/>
              <a:buFont typeface="Arial"/>
              <a:buChar char="•"/>
              <a:defRPr sz="1000" b="0" i="0" u="none" strike="noStrike" cap="none">
                <a:solidFill>
                  <a:schemeClr val="lt1"/>
                </a:solidFill>
                <a:latin typeface="Arial"/>
                <a:ea typeface="Arial"/>
                <a:cs typeface="Arial"/>
                <a:sym typeface="Arial"/>
              </a:defRPr>
            </a:lvl2pPr>
            <a:lvl3pPr marL="1371600" marR="0" lvl="2" indent="-292100" algn="l" rtl="0">
              <a:lnSpc>
                <a:spcPct val="130000"/>
              </a:lnSpc>
              <a:spcBef>
                <a:spcPts val="567"/>
              </a:spcBef>
              <a:spcAft>
                <a:spcPts val="0"/>
              </a:spcAft>
              <a:buClr>
                <a:schemeClr val="accent4"/>
              </a:buClr>
              <a:buSzPts val="1000"/>
              <a:buFont typeface="Arial"/>
              <a:buChar char="‒"/>
              <a:defRPr sz="1000" b="0" i="0" u="none" strike="noStrike" cap="none">
                <a:solidFill>
                  <a:schemeClr val="lt1"/>
                </a:solidFill>
                <a:latin typeface="Arial"/>
                <a:ea typeface="Arial"/>
                <a:cs typeface="Arial"/>
                <a:sym typeface="Arial"/>
              </a:defRPr>
            </a:lvl3pPr>
            <a:lvl4pPr marL="1828800" marR="0" lvl="3" indent="-228600" algn="l" rtl="0">
              <a:lnSpc>
                <a:spcPct val="130000"/>
              </a:lnSpc>
              <a:spcBef>
                <a:spcPts val="567"/>
              </a:spcBef>
              <a:spcAft>
                <a:spcPts val="0"/>
              </a:spcAft>
              <a:buClr>
                <a:schemeClr val="dk1"/>
              </a:buClr>
              <a:buSzPts val="1400"/>
              <a:buFont typeface="Arial"/>
              <a:buNone/>
              <a:defRPr sz="1000" b="0" i="0" u="none" strike="noStrike" cap="none">
                <a:solidFill>
                  <a:schemeClr val="lt1"/>
                </a:solidFill>
                <a:latin typeface="Arial"/>
                <a:ea typeface="Arial"/>
                <a:cs typeface="Arial"/>
                <a:sym typeface="Arial"/>
              </a:defRPr>
            </a:lvl4pPr>
            <a:lvl5pPr marL="2286000" marR="0" lvl="4" indent="-292100" algn="l" rtl="0">
              <a:lnSpc>
                <a:spcPct val="130000"/>
              </a:lnSpc>
              <a:spcBef>
                <a:spcPts val="567"/>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5pPr>
            <a:lvl6pPr marL="2743200" marR="0" lvl="5" indent="-355600" algn="l" rtl="0">
              <a:spcBef>
                <a:spcPts val="567"/>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42" name="Google Shape;742;p123"/>
          <p:cNvSpPr/>
          <p:nvPr/>
        </p:nvSpPr>
        <p:spPr>
          <a:xfrm>
            <a:off x="5524500" y="2770188"/>
            <a:ext cx="3096600" cy="2412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43" name="Google Shape;743;p123"/>
          <p:cNvSpPr>
            <a:spLocks noGrp="1"/>
          </p:cNvSpPr>
          <p:nvPr>
            <p:ph type="pic" idx="2"/>
          </p:nvPr>
        </p:nvSpPr>
        <p:spPr>
          <a:xfrm>
            <a:off x="5524500" y="1460501"/>
            <a:ext cx="3096000" cy="13098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90000"/>
              </a:lnSpc>
              <a:spcBef>
                <a:spcPts val="0"/>
              </a:spcBef>
              <a:spcAft>
                <a:spcPts val="0"/>
              </a:spcAft>
              <a:buClr>
                <a:schemeClr val="dk1"/>
              </a:buClr>
              <a:buSzPts val="1400"/>
              <a:buFont typeface="Arial"/>
              <a:buNone/>
              <a:defRPr sz="1000" b="0" i="0" u="none" strike="noStrike" cap="none">
                <a:solidFill>
                  <a:schemeClr val="dk1"/>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44" name="Google Shape;744;p123"/>
          <p:cNvSpPr txBox="1">
            <a:spLocks noGrp="1"/>
          </p:cNvSpPr>
          <p:nvPr>
            <p:ph type="body" idx="3"/>
          </p:nvPr>
        </p:nvSpPr>
        <p:spPr>
          <a:xfrm>
            <a:off x="5663790" y="2881312"/>
            <a:ext cx="2756400" cy="1992300"/>
          </a:xfrm>
          <a:prstGeom prst="rect">
            <a:avLst/>
          </a:prstGeom>
          <a:noFill/>
          <a:ln>
            <a:noFill/>
          </a:ln>
        </p:spPr>
        <p:txBody>
          <a:bodyPr spcFirstLastPara="1" wrap="square" lIns="91425" tIns="91425" rIns="91425" bIns="91425" anchor="t" anchorCtr="0"/>
          <a:lstStyle>
            <a:lvl1pPr marL="457200" marR="0" lvl="0" indent="-228600" algn="l" rtl="0">
              <a:lnSpc>
                <a:spcPct val="122222"/>
              </a:lnSpc>
              <a:spcBef>
                <a:spcPts val="600"/>
              </a:spcBef>
              <a:spcAft>
                <a:spcPts val="0"/>
              </a:spcAft>
              <a:buClr>
                <a:schemeClr val="lt2"/>
              </a:buClr>
              <a:buSzPts val="1400"/>
              <a:buFont typeface="Arial"/>
              <a:buNone/>
              <a:defRPr sz="900" b="1" i="0" u="none" strike="noStrike" cap="none">
                <a:solidFill>
                  <a:schemeClr val="lt2"/>
                </a:solidFill>
                <a:latin typeface="Arial"/>
                <a:ea typeface="Arial"/>
                <a:cs typeface="Arial"/>
                <a:sym typeface="Arial"/>
              </a:defRPr>
            </a:lvl1pPr>
            <a:lvl2pPr marL="914400" marR="0" lvl="1" indent="-285750" algn="l" rtl="0">
              <a:lnSpc>
                <a:spcPct val="122222"/>
              </a:lnSpc>
              <a:spcBef>
                <a:spcPts val="600"/>
              </a:spcBef>
              <a:spcAft>
                <a:spcPts val="0"/>
              </a:spcAft>
              <a:buClr>
                <a:schemeClr val="dk2"/>
              </a:buClr>
              <a:buSzPts val="900"/>
              <a:buFont typeface="Arial"/>
              <a:buChar char="•"/>
              <a:defRPr sz="900" b="0" i="0" u="none" strike="noStrike" cap="none">
                <a:solidFill>
                  <a:schemeClr val="lt2"/>
                </a:solidFill>
                <a:latin typeface="Arial"/>
                <a:ea typeface="Arial"/>
                <a:cs typeface="Arial"/>
                <a:sym typeface="Arial"/>
              </a:defRPr>
            </a:lvl2pPr>
            <a:lvl3pPr marL="1371600" marR="0" lvl="2" indent="-292100" algn="l" rtl="0">
              <a:lnSpc>
                <a:spcPct val="130000"/>
              </a:lnSpc>
              <a:spcBef>
                <a:spcPts val="0"/>
              </a:spcBef>
              <a:spcAft>
                <a:spcPts val="0"/>
              </a:spcAft>
              <a:buClr>
                <a:schemeClr val="accent4"/>
              </a:buClr>
              <a:buSzPts val="1000"/>
              <a:buFont typeface="Arial"/>
              <a:buChar char="‒"/>
              <a:defRPr sz="1000" b="0" i="0" u="none" strike="noStrike" cap="none">
                <a:solidFill>
                  <a:schemeClr val="lt1"/>
                </a:solidFill>
                <a:latin typeface="Arial"/>
                <a:ea typeface="Arial"/>
                <a:cs typeface="Arial"/>
                <a:sym typeface="Arial"/>
              </a:defRPr>
            </a:lvl3pPr>
            <a:lvl4pPr marL="1828800" marR="0" lvl="3" indent="-228600" algn="l" rtl="0">
              <a:lnSpc>
                <a:spcPct val="130000"/>
              </a:lnSpc>
              <a:spcBef>
                <a:spcPts val="567"/>
              </a:spcBef>
              <a:spcAft>
                <a:spcPts val="0"/>
              </a:spcAft>
              <a:buClr>
                <a:schemeClr val="dk1"/>
              </a:buClr>
              <a:buSzPts val="1400"/>
              <a:buFont typeface="Arial"/>
              <a:buNone/>
              <a:defRPr sz="1000" b="0" i="0" u="none" strike="noStrike" cap="none">
                <a:solidFill>
                  <a:schemeClr val="lt1"/>
                </a:solidFill>
                <a:latin typeface="Arial"/>
                <a:ea typeface="Arial"/>
                <a:cs typeface="Arial"/>
                <a:sym typeface="Arial"/>
              </a:defRPr>
            </a:lvl4pPr>
            <a:lvl5pPr marL="2286000" marR="0" lvl="4" indent="-292100" algn="l" rtl="0">
              <a:lnSpc>
                <a:spcPct val="130000"/>
              </a:lnSpc>
              <a:spcBef>
                <a:spcPts val="567"/>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5pPr>
            <a:lvl6pPr marL="2743200" marR="0" lvl="5" indent="-355600" algn="l" rtl="0">
              <a:spcBef>
                <a:spcPts val="567"/>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45" name="Google Shape;745;p123"/>
          <p:cNvSpPr txBox="1">
            <a:spLocks noGrp="1"/>
          </p:cNvSpPr>
          <p:nvPr>
            <p:ph type="body" idx="4"/>
          </p:nvPr>
        </p:nvSpPr>
        <p:spPr>
          <a:xfrm>
            <a:off x="542925" y="896938"/>
            <a:ext cx="4381500" cy="3333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chemeClr val="dk2"/>
              </a:buClr>
              <a:buSzPts val="1400"/>
              <a:buFont typeface="Arial"/>
              <a:buNone/>
              <a:defRPr sz="1500" b="1" i="0" u="none" strike="noStrike" cap="none">
                <a:solidFill>
                  <a:schemeClr val="dk2"/>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46" name="Google Shape;746;p123"/>
          <p:cNvSpPr>
            <a:spLocks noGrp="1"/>
          </p:cNvSpPr>
          <p:nvPr>
            <p:ph type="pic" idx="5"/>
          </p:nvPr>
        </p:nvSpPr>
        <p:spPr>
          <a:xfrm>
            <a:off x="6743701" y="468313"/>
            <a:ext cx="1857300" cy="3891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237500"/>
              </a:lnSpc>
              <a:spcBef>
                <a:spcPts val="0"/>
              </a:spcBef>
              <a:spcAft>
                <a:spcPts val="0"/>
              </a:spcAft>
              <a:buClr>
                <a:schemeClr val="dk1"/>
              </a:buClr>
              <a:buSzPts val="1400"/>
              <a:buFont typeface="Arial"/>
              <a:buNone/>
              <a:defRPr sz="800" b="0" i="0" u="none" strike="noStrike" cap="none">
                <a:solidFill>
                  <a:schemeClr val="dk1"/>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47" name="Google Shape;747;p123"/>
          <p:cNvSpPr txBox="1">
            <a:spLocks noGrp="1"/>
          </p:cNvSpPr>
          <p:nvPr>
            <p:ph type="sldNum" idx="12"/>
          </p:nvPr>
        </p:nvSpPr>
        <p:spPr>
          <a:xfrm>
            <a:off x="8497765" y="5407982"/>
            <a:ext cx="433200" cy="1044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Case study Option1">
  <p:cSld name="Case study Option1">
    <p:bg>
      <p:bgPr>
        <a:solidFill>
          <a:srgbClr val="FFFFFF"/>
        </a:solidFill>
        <a:effectLst/>
      </p:bgPr>
    </p:bg>
    <p:spTree>
      <p:nvGrpSpPr>
        <p:cNvPr id="1" name="Shape 748"/>
        <p:cNvGrpSpPr/>
        <p:nvPr/>
      </p:nvGrpSpPr>
      <p:grpSpPr>
        <a:xfrm>
          <a:off x="0" y="0"/>
          <a:ext cx="0" cy="0"/>
          <a:chOff x="0" y="0"/>
          <a:chExt cx="0" cy="0"/>
        </a:xfrm>
      </p:grpSpPr>
      <p:sp>
        <p:nvSpPr>
          <p:cNvPr id="749" name="Google Shape;749;p124"/>
          <p:cNvSpPr/>
          <p:nvPr/>
        </p:nvSpPr>
        <p:spPr>
          <a:xfrm>
            <a:off x="3286125" y="1174750"/>
            <a:ext cx="5324400" cy="390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50" name="Google Shape;750;p124"/>
          <p:cNvSpPr/>
          <p:nvPr/>
        </p:nvSpPr>
        <p:spPr>
          <a:xfrm>
            <a:off x="3286125" y="1560524"/>
            <a:ext cx="5324400" cy="3416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51" name="Google Shape;751;p124"/>
          <p:cNvSpPr txBox="1">
            <a:spLocks noGrp="1"/>
          </p:cNvSpPr>
          <p:nvPr>
            <p:ph type="title"/>
          </p:nvPr>
        </p:nvSpPr>
        <p:spPr>
          <a:xfrm>
            <a:off x="540000" y="348000"/>
            <a:ext cx="6070200" cy="4542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752" name="Google Shape;752;p124"/>
          <p:cNvSpPr txBox="1">
            <a:spLocks noGrp="1"/>
          </p:cNvSpPr>
          <p:nvPr>
            <p:ph type="body" idx="1"/>
          </p:nvPr>
        </p:nvSpPr>
        <p:spPr>
          <a:xfrm>
            <a:off x="3474384" y="1198096"/>
            <a:ext cx="4983900" cy="357300"/>
          </a:xfrm>
          <a:prstGeom prst="rect">
            <a:avLst/>
          </a:prstGeom>
          <a:noFill/>
          <a:ln>
            <a:noFill/>
          </a:ln>
        </p:spPr>
        <p:txBody>
          <a:bodyPr spcFirstLastPara="1" wrap="square" lIns="91425" tIns="91425" rIns="91425" bIns="91425" anchor="ctr" anchorCtr="0"/>
          <a:lstStyle>
            <a:lvl1pPr marL="457200" marR="0" lvl="0" indent="-228600" algn="l" rtl="0">
              <a:lnSpc>
                <a:spcPct val="105000"/>
              </a:lnSpc>
              <a:spcBef>
                <a:spcPts val="0"/>
              </a:spcBef>
              <a:spcAft>
                <a:spcPts val="0"/>
              </a:spcAft>
              <a:buClr>
                <a:srgbClr val="FFFFFF"/>
              </a:buClr>
              <a:buSzPts val="1400"/>
              <a:buFont typeface="Arial"/>
              <a:buNone/>
              <a:defRPr sz="2000" b="1" i="0" u="none" strike="noStrike" cap="none">
                <a:solidFill>
                  <a:srgbClr val="FFFFFF"/>
                </a:solidFill>
                <a:latin typeface="Arial"/>
                <a:ea typeface="Arial"/>
                <a:cs typeface="Arial"/>
                <a:sym typeface="Arial"/>
              </a:defRPr>
            </a:lvl1pPr>
            <a:lvl2pPr marL="914400" marR="0" lvl="1" indent="-355600" algn="l" rtl="0">
              <a:lnSpc>
                <a:spcPct val="95000"/>
              </a:lnSpc>
              <a:spcBef>
                <a:spcPts val="0"/>
              </a:spcBef>
              <a:spcAft>
                <a:spcPts val="0"/>
              </a:spcAft>
              <a:buClr>
                <a:schemeClr val="lt2"/>
              </a:buClr>
              <a:buSzPts val="2000"/>
              <a:buFont typeface="Arial"/>
              <a:buChar char="•"/>
              <a:defRPr sz="2000" b="1" i="0" u="none" strike="noStrike" cap="none">
                <a:solidFill>
                  <a:schemeClr val="lt1"/>
                </a:solidFill>
                <a:latin typeface="Arial"/>
                <a:ea typeface="Arial"/>
                <a:cs typeface="Arial"/>
                <a:sym typeface="Arial"/>
              </a:defRPr>
            </a:lvl2pPr>
            <a:lvl3pPr marL="1371600" marR="0" lvl="2" indent="-355600" algn="l" rtl="0">
              <a:lnSpc>
                <a:spcPct val="95000"/>
              </a:lnSpc>
              <a:spcBef>
                <a:spcPts val="0"/>
              </a:spcBef>
              <a:spcAft>
                <a:spcPts val="0"/>
              </a:spcAft>
              <a:buClr>
                <a:schemeClr val="accent4"/>
              </a:buClr>
              <a:buSzPts val="2000"/>
              <a:buFont typeface="Arial"/>
              <a:buChar char="‒"/>
              <a:defRPr sz="2000" b="1" i="0" u="none" strike="noStrike" cap="none">
                <a:solidFill>
                  <a:schemeClr val="lt1"/>
                </a:solidFill>
                <a:latin typeface="Arial"/>
                <a:ea typeface="Arial"/>
                <a:cs typeface="Arial"/>
                <a:sym typeface="Arial"/>
              </a:defRPr>
            </a:lvl3pPr>
            <a:lvl4pPr marL="1828800" marR="0" lvl="3" indent="-228600" algn="l" rtl="0">
              <a:lnSpc>
                <a:spcPct val="75000"/>
              </a:lnSpc>
              <a:spcBef>
                <a:spcPts val="0"/>
              </a:spcBef>
              <a:spcAft>
                <a:spcPts val="0"/>
              </a:spcAft>
              <a:buClr>
                <a:schemeClr val="dk1"/>
              </a:buClr>
              <a:buSzPts val="1400"/>
              <a:buFont typeface="Arial"/>
              <a:buNone/>
              <a:defRPr sz="2000" b="1" i="0" u="none" strike="noStrike" cap="none">
                <a:solidFill>
                  <a:schemeClr val="lt1"/>
                </a:solidFill>
                <a:latin typeface="Arial"/>
                <a:ea typeface="Arial"/>
                <a:cs typeface="Arial"/>
                <a:sym typeface="Arial"/>
              </a:defRPr>
            </a:lvl4pPr>
            <a:lvl5pPr marL="2286000" marR="0" lvl="4" indent="-355600" algn="l" rtl="0">
              <a:spcBef>
                <a:spcPts val="850"/>
              </a:spcBef>
              <a:spcAft>
                <a:spcPts val="0"/>
              </a:spcAft>
              <a:buClr>
                <a:schemeClr val="lt1"/>
              </a:buClr>
              <a:buSzPts val="2000"/>
              <a:buFont typeface="Arial"/>
              <a:buChar char="»"/>
              <a:defRPr sz="2000" b="1"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3" name="Google Shape;753;p124"/>
          <p:cNvSpPr txBox="1">
            <a:spLocks noGrp="1"/>
          </p:cNvSpPr>
          <p:nvPr>
            <p:ph type="body" idx="2"/>
          </p:nvPr>
        </p:nvSpPr>
        <p:spPr>
          <a:xfrm>
            <a:off x="3495113" y="1682750"/>
            <a:ext cx="4867800" cy="3048000"/>
          </a:xfrm>
          <a:prstGeom prst="rect">
            <a:avLst/>
          </a:prstGeom>
          <a:noFill/>
          <a:ln>
            <a:noFill/>
          </a:ln>
        </p:spPr>
        <p:txBody>
          <a:bodyPr spcFirstLastPara="1" wrap="square" lIns="91425" tIns="91425" rIns="91425" bIns="91425" anchor="t" anchorCtr="0"/>
          <a:lstStyle>
            <a:lvl1pPr marL="457200" marR="0" lvl="0" indent="-228600" algn="l" rtl="0">
              <a:lnSpc>
                <a:spcPct val="130000"/>
              </a:lnSpc>
              <a:spcBef>
                <a:spcPts val="0"/>
              </a:spcBef>
              <a:spcAft>
                <a:spcPts val="0"/>
              </a:spcAft>
              <a:buClr>
                <a:schemeClr val="lt2"/>
              </a:buClr>
              <a:buSzPts val="1400"/>
              <a:buFont typeface="Arial"/>
              <a:buNone/>
              <a:defRPr sz="1000" b="1" i="0" u="none" strike="noStrike" cap="none">
                <a:solidFill>
                  <a:schemeClr val="lt2"/>
                </a:solidFill>
                <a:latin typeface="Arial"/>
                <a:ea typeface="Arial"/>
                <a:cs typeface="Arial"/>
                <a:sym typeface="Arial"/>
              </a:defRPr>
            </a:lvl1pPr>
            <a:lvl2pPr marL="914400" marR="0" lvl="1" indent="-228600" algn="l" rtl="0">
              <a:lnSpc>
                <a:spcPct val="130000"/>
              </a:lnSpc>
              <a:spcBef>
                <a:spcPts val="567"/>
              </a:spcBef>
              <a:spcAft>
                <a:spcPts val="0"/>
              </a:spcAft>
              <a:buClr>
                <a:schemeClr val="lt2"/>
              </a:buClr>
              <a:buSzPts val="1600"/>
              <a:buFont typeface="Arial"/>
              <a:buNone/>
              <a:defRPr sz="1000" b="0" i="0" u="none" strike="noStrike" cap="none">
                <a:solidFill>
                  <a:srgbClr val="000000"/>
                </a:solidFill>
                <a:latin typeface="Arial"/>
                <a:ea typeface="Arial"/>
                <a:cs typeface="Arial"/>
                <a:sym typeface="Arial"/>
              </a:defRPr>
            </a:lvl2pPr>
            <a:lvl3pPr marL="1371600" marR="0" lvl="2" indent="-292100" algn="l" rtl="0">
              <a:lnSpc>
                <a:spcPct val="130000"/>
              </a:lnSpc>
              <a:spcBef>
                <a:spcPts val="567"/>
              </a:spcBef>
              <a:spcAft>
                <a:spcPts val="0"/>
              </a:spcAft>
              <a:buClr>
                <a:schemeClr val="lt2"/>
              </a:buClr>
              <a:buSzPts val="1000"/>
              <a:buFont typeface="Arial"/>
              <a:buChar char="-"/>
              <a:defRPr sz="1000" b="0" i="0" u="none" strike="noStrike" cap="none">
                <a:solidFill>
                  <a:srgbClr val="000000"/>
                </a:solidFill>
                <a:latin typeface="Arial"/>
                <a:ea typeface="Arial"/>
                <a:cs typeface="Arial"/>
                <a:sym typeface="Arial"/>
              </a:defRPr>
            </a:lvl3pPr>
            <a:lvl4pPr marL="1828800" marR="0" lvl="3" indent="-228600" algn="l" rtl="0">
              <a:lnSpc>
                <a:spcPct val="130000"/>
              </a:lnSpc>
              <a:spcBef>
                <a:spcPts val="567"/>
              </a:spcBef>
              <a:spcAft>
                <a:spcPts val="0"/>
              </a:spcAft>
              <a:buClr>
                <a:schemeClr val="dk1"/>
              </a:buClr>
              <a:buSzPts val="1400"/>
              <a:buFont typeface="Arial"/>
              <a:buNone/>
              <a:defRPr sz="1000" b="0" i="0" u="none" strike="noStrike" cap="none">
                <a:solidFill>
                  <a:schemeClr val="lt2"/>
                </a:solidFill>
                <a:latin typeface="Arial"/>
                <a:ea typeface="Arial"/>
                <a:cs typeface="Arial"/>
                <a:sym typeface="Arial"/>
              </a:defRPr>
            </a:lvl4pPr>
            <a:lvl5pPr marL="2286000" marR="0" lvl="4" indent="-292100" algn="l" rtl="0">
              <a:lnSpc>
                <a:spcPct val="13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4" name="Google Shape;754;p124"/>
          <p:cNvSpPr>
            <a:spLocks noGrp="1"/>
          </p:cNvSpPr>
          <p:nvPr>
            <p:ph type="pic" idx="3"/>
          </p:nvPr>
        </p:nvSpPr>
        <p:spPr>
          <a:xfrm>
            <a:off x="542925" y="1174750"/>
            <a:ext cx="2562300" cy="18258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90000"/>
              </a:lnSpc>
              <a:spcBef>
                <a:spcPts val="0"/>
              </a:spcBef>
              <a:spcAft>
                <a:spcPts val="0"/>
              </a:spcAft>
              <a:buClr>
                <a:schemeClr val="dk1"/>
              </a:buClr>
              <a:buSzPts val="1400"/>
              <a:buFont typeface="Arial"/>
              <a:buNone/>
              <a:defRPr sz="1000" b="0" i="0" u="none" strike="noStrike" cap="none">
                <a:solidFill>
                  <a:schemeClr val="dk1"/>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5" name="Google Shape;755;p124"/>
          <p:cNvSpPr>
            <a:spLocks noGrp="1"/>
          </p:cNvSpPr>
          <p:nvPr>
            <p:ph type="pic" idx="4"/>
          </p:nvPr>
        </p:nvSpPr>
        <p:spPr>
          <a:xfrm>
            <a:off x="542925" y="3135313"/>
            <a:ext cx="2562300" cy="18258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90000"/>
              </a:lnSpc>
              <a:spcBef>
                <a:spcPts val="0"/>
              </a:spcBef>
              <a:spcAft>
                <a:spcPts val="0"/>
              </a:spcAft>
              <a:buClr>
                <a:schemeClr val="dk1"/>
              </a:buClr>
              <a:buSzPts val="1400"/>
              <a:buFont typeface="Arial"/>
              <a:buNone/>
              <a:defRPr sz="1000" b="0" i="0" u="none" strike="noStrike" cap="none">
                <a:solidFill>
                  <a:schemeClr val="dk1"/>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6" name="Google Shape;756;p124"/>
          <p:cNvSpPr>
            <a:spLocks noGrp="1"/>
          </p:cNvSpPr>
          <p:nvPr>
            <p:ph type="pic" idx="5"/>
          </p:nvPr>
        </p:nvSpPr>
        <p:spPr>
          <a:xfrm>
            <a:off x="6743701" y="468313"/>
            <a:ext cx="1857300" cy="3891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237500"/>
              </a:lnSpc>
              <a:spcBef>
                <a:spcPts val="0"/>
              </a:spcBef>
              <a:spcAft>
                <a:spcPts val="0"/>
              </a:spcAft>
              <a:buClr>
                <a:schemeClr val="dk1"/>
              </a:buClr>
              <a:buSzPts val="1400"/>
              <a:buFont typeface="Arial"/>
              <a:buNone/>
              <a:defRPr sz="800" b="0" i="0" u="none" strike="noStrike" cap="none">
                <a:solidFill>
                  <a:schemeClr val="dk1"/>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7" name="Google Shape;757;p124"/>
          <p:cNvSpPr txBox="1">
            <a:spLocks noGrp="1"/>
          </p:cNvSpPr>
          <p:nvPr>
            <p:ph type="sldNum" idx="12"/>
          </p:nvPr>
        </p:nvSpPr>
        <p:spPr>
          <a:xfrm>
            <a:off x="8497765" y="5407982"/>
            <a:ext cx="433200" cy="1044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Statement and Image  Option1">
  <p:cSld name="Statement and Image  Option1">
    <p:bg>
      <p:bgPr>
        <a:solidFill>
          <a:schemeClr val="lt1"/>
        </a:solidFill>
        <a:effectLst/>
      </p:bgPr>
    </p:bg>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540000" y="348375"/>
            <a:ext cx="3681300" cy="9540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lt2"/>
              </a:buClr>
              <a:buSzPts val="1400"/>
              <a:buFont typeface="Times New Roman"/>
              <a:buNone/>
              <a:defRPr sz="3400" b="1" i="0" u="none" strike="noStrike" cap="none">
                <a:solidFill>
                  <a:schemeClr val="lt2"/>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0" name="Google Shape;60;p13"/>
          <p:cNvSpPr txBox="1">
            <a:spLocks noGrp="1"/>
          </p:cNvSpPr>
          <p:nvPr>
            <p:ph type="body" idx="1"/>
          </p:nvPr>
        </p:nvSpPr>
        <p:spPr>
          <a:xfrm>
            <a:off x="539999" y="1412874"/>
            <a:ext cx="3681300" cy="2603400"/>
          </a:xfrm>
          <a:prstGeom prst="rect">
            <a:avLst/>
          </a:prstGeom>
          <a:noFill/>
          <a:ln>
            <a:noFill/>
          </a:ln>
        </p:spPr>
        <p:txBody>
          <a:bodyPr spcFirstLastPara="1" wrap="square" lIns="91425" tIns="91425" rIns="91425" bIns="91425" anchor="t" anchorCtr="0"/>
          <a:lstStyle>
            <a:lvl1pPr marL="457200" marR="0" lvl="0" indent="-228600" algn="l" rtl="0">
              <a:lnSpc>
                <a:spcPct val="118750"/>
              </a:lnSpc>
              <a:spcBef>
                <a:spcPts val="0"/>
              </a:spcBef>
              <a:spcAft>
                <a:spcPts val="0"/>
              </a:spcAft>
              <a:buClr>
                <a:schemeClr val="dk1"/>
              </a:buClr>
              <a:buSzPts val="14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133333"/>
              </a:lnSpc>
              <a:spcBef>
                <a:spcPts val="1701"/>
              </a:spcBef>
              <a:spcAft>
                <a:spcPts val="0"/>
              </a:spcAft>
              <a:buClr>
                <a:schemeClr val="lt2"/>
              </a:buClr>
              <a:buSzPts val="1600"/>
              <a:buFont typeface="Arial"/>
              <a:buNone/>
              <a:defRPr sz="1200" b="0" i="1" u="none" strike="noStrike" cap="none">
                <a:solidFill>
                  <a:srgbClr val="000000"/>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 name="Google Shape;61;p13"/>
          <p:cNvSpPr>
            <a:spLocks noGrp="1"/>
          </p:cNvSpPr>
          <p:nvPr>
            <p:ph type="pic" idx="2"/>
          </p:nvPr>
        </p:nvSpPr>
        <p:spPr>
          <a:xfrm>
            <a:off x="4581525" y="0"/>
            <a:ext cx="4562400" cy="57150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72727"/>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62" name="Google Shape;62;p13"/>
          <p:cNvPicPr preferRelativeResize="0"/>
          <p:nvPr/>
        </p:nvPicPr>
        <p:blipFill rotWithShape="1">
          <a:blip r:embed="rId2">
            <a:alphaModFix/>
          </a:blip>
          <a:srcRect/>
          <a:stretch/>
        </p:blipFill>
        <p:spPr>
          <a:xfrm>
            <a:off x="500410" y="5313991"/>
            <a:ext cx="918000" cy="233400"/>
          </a:xfrm>
          <a:prstGeom prst="rect">
            <a:avLst/>
          </a:prstGeom>
          <a:noFill/>
          <a:ln>
            <a:noFill/>
          </a:ln>
        </p:spPr>
      </p:pic>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Case study Option2">
  <p:cSld name="Case study Option2">
    <p:bg>
      <p:bgPr>
        <a:solidFill>
          <a:srgbClr val="FFFFFF"/>
        </a:solidFill>
        <a:effectLst/>
      </p:bgPr>
    </p:bg>
    <p:spTree>
      <p:nvGrpSpPr>
        <p:cNvPr id="1" name="Shape 758"/>
        <p:cNvGrpSpPr/>
        <p:nvPr/>
      </p:nvGrpSpPr>
      <p:grpSpPr>
        <a:xfrm>
          <a:off x="0" y="0"/>
          <a:ext cx="0" cy="0"/>
          <a:chOff x="0" y="0"/>
          <a:chExt cx="0" cy="0"/>
        </a:xfrm>
      </p:grpSpPr>
      <p:sp>
        <p:nvSpPr>
          <p:cNvPr id="759" name="Google Shape;759;p125"/>
          <p:cNvSpPr/>
          <p:nvPr/>
        </p:nvSpPr>
        <p:spPr>
          <a:xfrm>
            <a:off x="3286125" y="1174750"/>
            <a:ext cx="5324400" cy="39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Arial"/>
              <a:ea typeface="Arial"/>
              <a:cs typeface="Arial"/>
              <a:sym typeface="Arial"/>
            </a:endParaRPr>
          </a:p>
        </p:txBody>
      </p:sp>
      <p:sp>
        <p:nvSpPr>
          <p:cNvPr id="760" name="Google Shape;760;p125"/>
          <p:cNvSpPr/>
          <p:nvPr/>
        </p:nvSpPr>
        <p:spPr>
          <a:xfrm>
            <a:off x="3286125" y="1560524"/>
            <a:ext cx="5324400" cy="3416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61" name="Google Shape;761;p125"/>
          <p:cNvSpPr txBox="1">
            <a:spLocks noGrp="1"/>
          </p:cNvSpPr>
          <p:nvPr>
            <p:ph type="title"/>
          </p:nvPr>
        </p:nvSpPr>
        <p:spPr>
          <a:xfrm>
            <a:off x="540000" y="348000"/>
            <a:ext cx="6079800" cy="4542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762" name="Google Shape;762;p125"/>
          <p:cNvSpPr txBox="1">
            <a:spLocks noGrp="1"/>
          </p:cNvSpPr>
          <p:nvPr>
            <p:ph type="body" idx="1"/>
          </p:nvPr>
        </p:nvSpPr>
        <p:spPr>
          <a:xfrm>
            <a:off x="3474384" y="1206033"/>
            <a:ext cx="4983900" cy="357300"/>
          </a:xfrm>
          <a:prstGeom prst="rect">
            <a:avLst/>
          </a:prstGeom>
          <a:noFill/>
          <a:ln>
            <a:noFill/>
          </a:ln>
        </p:spPr>
        <p:txBody>
          <a:bodyPr spcFirstLastPara="1" wrap="square" lIns="91425" tIns="91425" rIns="91425" bIns="91425" anchor="ctr" anchorCtr="0"/>
          <a:lstStyle>
            <a:lvl1pPr marL="457200" marR="0" lvl="0" indent="-228600" algn="l" rtl="0">
              <a:lnSpc>
                <a:spcPct val="105000"/>
              </a:lnSpc>
              <a:spcBef>
                <a:spcPts val="0"/>
              </a:spcBef>
              <a:spcAft>
                <a:spcPts val="0"/>
              </a:spcAft>
              <a:buClr>
                <a:schemeClr val="lt2"/>
              </a:buClr>
              <a:buSzPts val="1400"/>
              <a:buFont typeface="Arial"/>
              <a:buNone/>
              <a:defRPr sz="2000" b="1" i="0" u="none" strike="noStrike" cap="none">
                <a:solidFill>
                  <a:schemeClr val="lt2"/>
                </a:solidFill>
                <a:latin typeface="Arial"/>
                <a:ea typeface="Arial"/>
                <a:cs typeface="Arial"/>
                <a:sym typeface="Arial"/>
              </a:defRPr>
            </a:lvl1pPr>
            <a:lvl2pPr marL="914400" marR="0" lvl="1" indent="-355600" algn="l" rtl="0">
              <a:lnSpc>
                <a:spcPct val="95000"/>
              </a:lnSpc>
              <a:spcBef>
                <a:spcPts val="0"/>
              </a:spcBef>
              <a:spcAft>
                <a:spcPts val="0"/>
              </a:spcAft>
              <a:buClr>
                <a:schemeClr val="lt2"/>
              </a:buClr>
              <a:buSzPts val="2000"/>
              <a:buFont typeface="Arial"/>
              <a:buChar char="•"/>
              <a:defRPr sz="2000" b="1" i="0" u="none" strike="noStrike" cap="none">
                <a:solidFill>
                  <a:schemeClr val="lt1"/>
                </a:solidFill>
                <a:latin typeface="Arial"/>
                <a:ea typeface="Arial"/>
                <a:cs typeface="Arial"/>
                <a:sym typeface="Arial"/>
              </a:defRPr>
            </a:lvl2pPr>
            <a:lvl3pPr marL="1371600" marR="0" lvl="2" indent="-355600" algn="l" rtl="0">
              <a:lnSpc>
                <a:spcPct val="95000"/>
              </a:lnSpc>
              <a:spcBef>
                <a:spcPts val="0"/>
              </a:spcBef>
              <a:spcAft>
                <a:spcPts val="0"/>
              </a:spcAft>
              <a:buClr>
                <a:schemeClr val="accent4"/>
              </a:buClr>
              <a:buSzPts val="2000"/>
              <a:buFont typeface="Arial"/>
              <a:buChar char="‒"/>
              <a:defRPr sz="2000" b="1" i="0" u="none" strike="noStrike" cap="none">
                <a:solidFill>
                  <a:schemeClr val="lt1"/>
                </a:solidFill>
                <a:latin typeface="Arial"/>
                <a:ea typeface="Arial"/>
                <a:cs typeface="Arial"/>
                <a:sym typeface="Arial"/>
              </a:defRPr>
            </a:lvl3pPr>
            <a:lvl4pPr marL="1828800" marR="0" lvl="3" indent="-228600" algn="l" rtl="0">
              <a:lnSpc>
                <a:spcPct val="75000"/>
              </a:lnSpc>
              <a:spcBef>
                <a:spcPts val="0"/>
              </a:spcBef>
              <a:spcAft>
                <a:spcPts val="0"/>
              </a:spcAft>
              <a:buClr>
                <a:schemeClr val="dk1"/>
              </a:buClr>
              <a:buSzPts val="1400"/>
              <a:buFont typeface="Arial"/>
              <a:buNone/>
              <a:defRPr sz="2000" b="1" i="0" u="none" strike="noStrike" cap="none">
                <a:solidFill>
                  <a:schemeClr val="lt1"/>
                </a:solidFill>
                <a:latin typeface="Arial"/>
                <a:ea typeface="Arial"/>
                <a:cs typeface="Arial"/>
                <a:sym typeface="Arial"/>
              </a:defRPr>
            </a:lvl4pPr>
            <a:lvl5pPr marL="2286000" marR="0" lvl="4" indent="-355600" algn="l" rtl="0">
              <a:spcBef>
                <a:spcPts val="850"/>
              </a:spcBef>
              <a:spcAft>
                <a:spcPts val="0"/>
              </a:spcAft>
              <a:buClr>
                <a:schemeClr val="lt1"/>
              </a:buClr>
              <a:buSzPts val="2000"/>
              <a:buFont typeface="Arial"/>
              <a:buChar char="»"/>
              <a:defRPr sz="2000" b="1"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63" name="Google Shape;763;p125"/>
          <p:cNvSpPr txBox="1">
            <a:spLocks noGrp="1"/>
          </p:cNvSpPr>
          <p:nvPr>
            <p:ph type="body" idx="2"/>
          </p:nvPr>
        </p:nvSpPr>
        <p:spPr>
          <a:xfrm>
            <a:off x="3495113" y="1682750"/>
            <a:ext cx="4867800" cy="3048000"/>
          </a:xfrm>
          <a:prstGeom prst="rect">
            <a:avLst/>
          </a:prstGeom>
          <a:noFill/>
          <a:ln>
            <a:noFill/>
          </a:ln>
        </p:spPr>
        <p:txBody>
          <a:bodyPr spcFirstLastPara="1" wrap="square" lIns="91425" tIns="91425" rIns="91425" bIns="91425" anchor="t" anchorCtr="0"/>
          <a:lstStyle>
            <a:lvl1pPr marL="457200" marR="0" lvl="0" indent="-228600" algn="l" rtl="0">
              <a:lnSpc>
                <a:spcPct val="130000"/>
              </a:lnSpc>
              <a:spcBef>
                <a:spcPts val="0"/>
              </a:spcBef>
              <a:spcAft>
                <a:spcPts val="0"/>
              </a:spcAft>
              <a:buClr>
                <a:schemeClr val="lt2"/>
              </a:buClr>
              <a:buSzPts val="1400"/>
              <a:buFont typeface="Arial"/>
              <a:buNone/>
              <a:defRPr sz="1000" b="1" i="0" u="none" strike="noStrike" cap="none">
                <a:solidFill>
                  <a:schemeClr val="lt2"/>
                </a:solidFill>
                <a:latin typeface="Arial"/>
                <a:ea typeface="Arial"/>
                <a:cs typeface="Arial"/>
                <a:sym typeface="Arial"/>
              </a:defRPr>
            </a:lvl1pPr>
            <a:lvl2pPr marL="914400" marR="0" lvl="1" indent="-228600" algn="l" rtl="0">
              <a:lnSpc>
                <a:spcPct val="130000"/>
              </a:lnSpc>
              <a:spcBef>
                <a:spcPts val="567"/>
              </a:spcBef>
              <a:spcAft>
                <a:spcPts val="0"/>
              </a:spcAft>
              <a:buClr>
                <a:schemeClr val="lt2"/>
              </a:buClr>
              <a:buSzPts val="1600"/>
              <a:buFont typeface="Arial"/>
              <a:buNone/>
              <a:defRPr sz="1000" b="0" i="0" u="none" strike="noStrike" cap="none">
                <a:solidFill>
                  <a:srgbClr val="000000"/>
                </a:solidFill>
                <a:latin typeface="Arial"/>
                <a:ea typeface="Arial"/>
                <a:cs typeface="Arial"/>
                <a:sym typeface="Arial"/>
              </a:defRPr>
            </a:lvl2pPr>
            <a:lvl3pPr marL="1371600" marR="0" lvl="2" indent="-292100" algn="l" rtl="0">
              <a:lnSpc>
                <a:spcPct val="130000"/>
              </a:lnSpc>
              <a:spcBef>
                <a:spcPts val="567"/>
              </a:spcBef>
              <a:spcAft>
                <a:spcPts val="0"/>
              </a:spcAft>
              <a:buClr>
                <a:schemeClr val="lt2"/>
              </a:buClr>
              <a:buSzPts val="1000"/>
              <a:buFont typeface="Arial"/>
              <a:buChar char="-"/>
              <a:defRPr sz="1000" b="0" i="0" u="none" strike="noStrike" cap="none">
                <a:solidFill>
                  <a:srgbClr val="000000"/>
                </a:solidFill>
                <a:latin typeface="Arial"/>
                <a:ea typeface="Arial"/>
                <a:cs typeface="Arial"/>
                <a:sym typeface="Arial"/>
              </a:defRPr>
            </a:lvl3pPr>
            <a:lvl4pPr marL="1828800" marR="0" lvl="3" indent="-228600" algn="l" rtl="0">
              <a:lnSpc>
                <a:spcPct val="130000"/>
              </a:lnSpc>
              <a:spcBef>
                <a:spcPts val="567"/>
              </a:spcBef>
              <a:spcAft>
                <a:spcPts val="0"/>
              </a:spcAft>
              <a:buClr>
                <a:schemeClr val="dk1"/>
              </a:buClr>
              <a:buSzPts val="1400"/>
              <a:buFont typeface="Arial"/>
              <a:buNone/>
              <a:defRPr sz="1000" b="0" i="0" u="none" strike="noStrike" cap="none">
                <a:solidFill>
                  <a:schemeClr val="lt2"/>
                </a:solidFill>
                <a:latin typeface="Arial"/>
                <a:ea typeface="Arial"/>
                <a:cs typeface="Arial"/>
                <a:sym typeface="Arial"/>
              </a:defRPr>
            </a:lvl4pPr>
            <a:lvl5pPr marL="2286000" marR="0" lvl="4" indent="-292100" algn="l" rtl="0">
              <a:lnSpc>
                <a:spcPct val="13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64" name="Google Shape;764;p125"/>
          <p:cNvSpPr>
            <a:spLocks noGrp="1"/>
          </p:cNvSpPr>
          <p:nvPr>
            <p:ph type="pic" idx="3"/>
          </p:nvPr>
        </p:nvSpPr>
        <p:spPr>
          <a:xfrm>
            <a:off x="542925" y="1174750"/>
            <a:ext cx="2562300" cy="18258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90000"/>
              </a:lnSpc>
              <a:spcBef>
                <a:spcPts val="0"/>
              </a:spcBef>
              <a:spcAft>
                <a:spcPts val="0"/>
              </a:spcAft>
              <a:buClr>
                <a:schemeClr val="dk1"/>
              </a:buClr>
              <a:buSzPts val="1400"/>
              <a:buFont typeface="Arial"/>
              <a:buNone/>
              <a:defRPr sz="1000" b="0" i="0" u="none" strike="noStrike" cap="none">
                <a:solidFill>
                  <a:schemeClr val="dk1"/>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65" name="Google Shape;765;p125"/>
          <p:cNvSpPr>
            <a:spLocks noGrp="1"/>
          </p:cNvSpPr>
          <p:nvPr>
            <p:ph type="pic" idx="4"/>
          </p:nvPr>
        </p:nvSpPr>
        <p:spPr>
          <a:xfrm>
            <a:off x="542925" y="3135313"/>
            <a:ext cx="2562300" cy="18258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90000"/>
              </a:lnSpc>
              <a:spcBef>
                <a:spcPts val="0"/>
              </a:spcBef>
              <a:spcAft>
                <a:spcPts val="0"/>
              </a:spcAft>
              <a:buClr>
                <a:schemeClr val="dk1"/>
              </a:buClr>
              <a:buSzPts val="1400"/>
              <a:buFont typeface="Arial"/>
              <a:buNone/>
              <a:defRPr sz="1000" b="0" i="0" u="none" strike="noStrike" cap="none">
                <a:solidFill>
                  <a:schemeClr val="dk1"/>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66" name="Google Shape;766;p125"/>
          <p:cNvSpPr>
            <a:spLocks noGrp="1"/>
          </p:cNvSpPr>
          <p:nvPr>
            <p:ph type="pic" idx="5"/>
          </p:nvPr>
        </p:nvSpPr>
        <p:spPr>
          <a:xfrm>
            <a:off x="6743701" y="468313"/>
            <a:ext cx="1857300" cy="3891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237500"/>
              </a:lnSpc>
              <a:spcBef>
                <a:spcPts val="0"/>
              </a:spcBef>
              <a:spcAft>
                <a:spcPts val="0"/>
              </a:spcAft>
              <a:buClr>
                <a:schemeClr val="dk1"/>
              </a:buClr>
              <a:buSzPts val="1400"/>
              <a:buFont typeface="Arial"/>
              <a:buNone/>
              <a:defRPr sz="800" b="0" i="0" u="none" strike="noStrike" cap="none">
                <a:solidFill>
                  <a:schemeClr val="dk1"/>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67" name="Google Shape;767;p125"/>
          <p:cNvSpPr txBox="1">
            <a:spLocks noGrp="1"/>
          </p:cNvSpPr>
          <p:nvPr>
            <p:ph type="sldNum" idx="12"/>
          </p:nvPr>
        </p:nvSpPr>
        <p:spPr>
          <a:xfrm>
            <a:off x="8497765" y="5407982"/>
            <a:ext cx="433200" cy="1044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rgbClr val="FFFFFF"/>
        </a:solidFill>
        <a:effectLst/>
      </p:bgPr>
    </p:bg>
    <p:spTree>
      <p:nvGrpSpPr>
        <p:cNvPr id="1" name="Shape 768"/>
        <p:cNvGrpSpPr/>
        <p:nvPr/>
      </p:nvGrpSpPr>
      <p:grpSpPr>
        <a:xfrm>
          <a:off x="0" y="0"/>
          <a:ext cx="0" cy="0"/>
          <a:chOff x="0" y="0"/>
          <a:chExt cx="0" cy="0"/>
        </a:xfrm>
      </p:grpSpPr>
      <p:sp>
        <p:nvSpPr>
          <p:cNvPr id="769" name="Google Shape;769;p126"/>
          <p:cNvSpPr txBox="1">
            <a:spLocks noGrp="1"/>
          </p:cNvSpPr>
          <p:nvPr>
            <p:ph type="title"/>
          </p:nvPr>
        </p:nvSpPr>
        <p:spPr>
          <a:xfrm>
            <a:off x="541338" y="347999"/>
            <a:ext cx="5081700" cy="9141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770" name="Google Shape;770;p126"/>
          <p:cNvSpPr txBox="1">
            <a:spLocks noGrp="1"/>
          </p:cNvSpPr>
          <p:nvPr>
            <p:ph type="body" idx="1"/>
          </p:nvPr>
        </p:nvSpPr>
        <p:spPr>
          <a:xfrm>
            <a:off x="542926" y="1420813"/>
            <a:ext cx="6059400" cy="2643300"/>
          </a:xfrm>
          <a:prstGeom prst="rect">
            <a:avLst/>
          </a:prstGeom>
          <a:noFill/>
          <a:ln>
            <a:noFill/>
          </a:ln>
        </p:spPr>
        <p:txBody>
          <a:bodyPr spcFirstLastPara="1" wrap="square" lIns="91425" tIns="91425" rIns="91425" bIns="91425" anchor="t" anchorCtr="0"/>
          <a:lstStyle>
            <a:lvl1pPr marL="457200" marR="0" lvl="0" indent="-228600" algn="l" rtl="0">
              <a:lnSpc>
                <a:spcPct val="118750"/>
              </a:lnSpc>
              <a:spcBef>
                <a:spcPts val="0"/>
              </a:spcBef>
              <a:spcAft>
                <a:spcPts val="0"/>
              </a:spcAft>
              <a:buClr>
                <a:srgbClr val="000000"/>
              </a:buClr>
              <a:buSzPts val="1400"/>
              <a:buFont typeface="Arial"/>
              <a:buNone/>
              <a:defRPr sz="1600" b="0" i="0" u="none" strike="noStrike" cap="none">
                <a:solidFill>
                  <a:srgbClr val="000000"/>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rgbClr val="000000"/>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rgbClr val="000000"/>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71" name="Google Shape;771;p126"/>
          <p:cNvSpPr txBox="1">
            <a:spLocks noGrp="1"/>
          </p:cNvSpPr>
          <p:nvPr>
            <p:ph type="sldNum" idx="12"/>
          </p:nvPr>
        </p:nvSpPr>
        <p:spPr>
          <a:xfrm>
            <a:off x="8497765" y="5407982"/>
            <a:ext cx="433200" cy="1044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Numbered">
  <p:cSld name="Numbered">
    <p:bg>
      <p:bgPr>
        <a:solidFill>
          <a:srgbClr val="FFFFFF"/>
        </a:solidFill>
        <a:effectLst/>
      </p:bgPr>
    </p:bg>
    <p:spTree>
      <p:nvGrpSpPr>
        <p:cNvPr id="1" name="Shape 772"/>
        <p:cNvGrpSpPr/>
        <p:nvPr/>
      </p:nvGrpSpPr>
      <p:grpSpPr>
        <a:xfrm>
          <a:off x="0" y="0"/>
          <a:ext cx="0" cy="0"/>
          <a:chOff x="0" y="0"/>
          <a:chExt cx="0" cy="0"/>
        </a:xfrm>
      </p:grpSpPr>
      <p:sp>
        <p:nvSpPr>
          <p:cNvPr id="773" name="Google Shape;773;p127"/>
          <p:cNvSpPr txBox="1">
            <a:spLocks noGrp="1"/>
          </p:cNvSpPr>
          <p:nvPr>
            <p:ph type="title"/>
          </p:nvPr>
        </p:nvSpPr>
        <p:spPr>
          <a:xfrm>
            <a:off x="541338" y="347999"/>
            <a:ext cx="5081700" cy="9300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774" name="Google Shape;774;p127"/>
          <p:cNvSpPr txBox="1">
            <a:spLocks noGrp="1"/>
          </p:cNvSpPr>
          <p:nvPr>
            <p:ph type="body" idx="1"/>
          </p:nvPr>
        </p:nvSpPr>
        <p:spPr>
          <a:xfrm>
            <a:off x="542925" y="1508125"/>
            <a:ext cx="6495900" cy="3151200"/>
          </a:xfrm>
          <a:prstGeom prst="rect">
            <a:avLst/>
          </a:prstGeom>
          <a:noFill/>
          <a:ln>
            <a:noFill/>
          </a:ln>
        </p:spPr>
        <p:txBody>
          <a:bodyPr spcFirstLastPara="1" wrap="square" lIns="91425" tIns="91425" rIns="91425" bIns="91425" anchor="t" anchorCtr="0"/>
          <a:lstStyle>
            <a:lvl1pPr marL="457200" marR="0" lvl="0" indent="-330200" algn="l" rtl="0">
              <a:lnSpc>
                <a:spcPct val="118750"/>
              </a:lnSpc>
              <a:spcBef>
                <a:spcPts val="1134"/>
              </a:spcBef>
              <a:spcAft>
                <a:spcPts val="0"/>
              </a:spcAft>
              <a:buClr>
                <a:schemeClr val="dk2"/>
              </a:buClr>
              <a:buSzPts val="1600"/>
              <a:buFont typeface="Times New Roman"/>
              <a:buAutoNum type="arabicPeriod"/>
              <a:defRPr sz="1600" b="1" i="0" u="none" strike="noStrike" cap="none">
                <a:solidFill>
                  <a:schemeClr val="dk2"/>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rgbClr val="000000"/>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rgbClr val="000000"/>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75" name="Google Shape;775;p127"/>
          <p:cNvSpPr txBox="1">
            <a:spLocks noGrp="1"/>
          </p:cNvSpPr>
          <p:nvPr>
            <p:ph type="sldNum" idx="12"/>
          </p:nvPr>
        </p:nvSpPr>
        <p:spPr>
          <a:xfrm>
            <a:off x="8497765" y="5407982"/>
            <a:ext cx="433200" cy="1044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Infographic x3">
  <p:cSld name="Infographic x3">
    <p:bg>
      <p:bgPr>
        <a:solidFill>
          <a:srgbClr val="FFFFFF"/>
        </a:solidFill>
        <a:effectLst/>
      </p:bgPr>
    </p:bg>
    <p:spTree>
      <p:nvGrpSpPr>
        <p:cNvPr id="1" name="Shape 776"/>
        <p:cNvGrpSpPr/>
        <p:nvPr/>
      </p:nvGrpSpPr>
      <p:grpSpPr>
        <a:xfrm>
          <a:off x="0" y="0"/>
          <a:ext cx="0" cy="0"/>
          <a:chOff x="0" y="0"/>
          <a:chExt cx="0" cy="0"/>
        </a:xfrm>
      </p:grpSpPr>
      <p:sp>
        <p:nvSpPr>
          <p:cNvPr id="777" name="Google Shape;777;p128"/>
          <p:cNvSpPr txBox="1">
            <a:spLocks noGrp="1"/>
          </p:cNvSpPr>
          <p:nvPr>
            <p:ph type="title"/>
          </p:nvPr>
        </p:nvSpPr>
        <p:spPr>
          <a:xfrm>
            <a:off x="541337" y="348000"/>
            <a:ext cx="7726500" cy="8586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778" name="Google Shape;778;p128"/>
          <p:cNvSpPr>
            <a:spLocks noGrp="1"/>
          </p:cNvSpPr>
          <p:nvPr>
            <p:ph type="pic" idx="2"/>
          </p:nvPr>
        </p:nvSpPr>
        <p:spPr>
          <a:xfrm>
            <a:off x="836613" y="2095500"/>
            <a:ext cx="1984500" cy="1099200"/>
          </a:xfrm>
          <a:prstGeom prst="rect">
            <a:avLst/>
          </a:prstGeom>
          <a:solidFill>
            <a:srgbClr val="BBBBBB"/>
          </a:solidFill>
          <a:ln>
            <a:noFill/>
          </a:ln>
        </p:spPr>
        <p:txBody>
          <a:bodyPr spcFirstLastPara="1" wrap="square" lIns="91425" tIns="91425" rIns="91425" bIns="91425" anchor="ctr" anchorCtr="0"/>
          <a:lstStyle>
            <a:lvl1pPr marL="0" marR="0" lvl="0" indent="0" algn="ctr" rtl="0">
              <a:lnSpc>
                <a:spcPct val="114285"/>
              </a:lnSpc>
              <a:spcBef>
                <a:spcPts val="0"/>
              </a:spcBef>
              <a:spcAft>
                <a:spcPts val="0"/>
              </a:spcAft>
              <a:buClr>
                <a:schemeClr val="lt2"/>
              </a:buClr>
              <a:buSzPts val="1400"/>
              <a:buFont typeface="Arial"/>
              <a:buNone/>
              <a:defRPr sz="1050" b="0" i="0" u="none" strike="noStrike" cap="none">
                <a:solidFill>
                  <a:schemeClr val="lt2"/>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79" name="Google Shape;779;p128"/>
          <p:cNvSpPr txBox="1">
            <a:spLocks noGrp="1"/>
          </p:cNvSpPr>
          <p:nvPr>
            <p:ph type="body" idx="1"/>
          </p:nvPr>
        </p:nvSpPr>
        <p:spPr>
          <a:xfrm>
            <a:off x="830263" y="3688292"/>
            <a:ext cx="1990800" cy="816300"/>
          </a:xfrm>
          <a:prstGeom prst="rect">
            <a:avLst/>
          </a:prstGeom>
          <a:noFill/>
          <a:ln>
            <a:noFill/>
          </a:ln>
        </p:spPr>
        <p:txBody>
          <a:bodyPr spcFirstLastPara="1" wrap="square" lIns="91425" tIns="91425" rIns="91425" bIns="91425" anchor="t" anchorCtr="0"/>
          <a:lstStyle>
            <a:lvl1pPr marL="457200" marR="0" lvl="0" indent="-228600" algn="ctr" rtl="0">
              <a:lnSpc>
                <a:spcPct val="113333"/>
              </a:lnSpc>
              <a:spcBef>
                <a:spcPts val="0"/>
              </a:spcBef>
              <a:spcAft>
                <a:spcPts val="0"/>
              </a:spcAft>
              <a:buClr>
                <a:schemeClr val="lt2"/>
              </a:buClr>
              <a:buSzPts val="1400"/>
              <a:buFont typeface="Arial"/>
              <a:buNone/>
              <a:defRPr sz="1500" b="1" i="0" u="none" strike="noStrike" cap="none">
                <a:solidFill>
                  <a:schemeClr val="lt2"/>
                </a:solidFill>
                <a:latin typeface="Arial"/>
                <a:ea typeface="Arial"/>
                <a:cs typeface="Arial"/>
                <a:sym typeface="Arial"/>
              </a:defRPr>
            </a:lvl1pPr>
            <a:lvl2pPr marL="914400" marR="0" lvl="1" indent="-228600" algn="ctr" rtl="0">
              <a:lnSpc>
                <a:spcPct val="110000"/>
              </a:lnSpc>
              <a:spcBef>
                <a:spcPts val="800"/>
              </a:spcBef>
              <a:spcAft>
                <a:spcPts val="0"/>
              </a:spcAft>
              <a:buClr>
                <a:schemeClr val="lt2"/>
              </a:buClr>
              <a:buSzPts val="1600"/>
              <a:buFont typeface="Arial"/>
              <a:buNone/>
              <a:defRPr sz="10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80" name="Google Shape;780;p128"/>
          <p:cNvSpPr txBox="1">
            <a:spLocks noGrp="1"/>
          </p:cNvSpPr>
          <p:nvPr>
            <p:ph type="body" idx="3"/>
          </p:nvPr>
        </p:nvSpPr>
        <p:spPr>
          <a:xfrm>
            <a:off x="836613" y="3270772"/>
            <a:ext cx="1984500" cy="348900"/>
          </a:xfrm>
          <a:prstGeom prst="rect">
            <a:avLst/>
          </a:prstGeom>
          <a:noFill/>
          <a:ln>
            <a:noFill/>
          </a:ln>
        </p:spPr>
        <p:txBody>
          <a:bodyPr spcFirstLastPara="1" wrap="square" lIns="91425" tIns="91425" rIns="91425" bIns="91425" anchor="t" anchorCtr="0"/>
          <a:lstStyle>
            <a:lvl1pPr marL="457200" marR="0" lvl="0" indent="-228600" algn="ctr" rtl="0">
              <a:lnSpc>
                <a:spcPct val="117647"/>
              </a:lnSpc>
              <a:spcBef>
                <a:spcPts val="0"/>
              </a:spcBef>
              <a:spcAft>
                <a:spcPts val="0"/>
              </a:spcAft>
              <a:buClr>
                <a:schemeClr val="lt2"/>
              </a:buClr>
              <a:buSzPts val="1400"/>
              <a:buFont typeface="Arial"/>
              <a:buNone/>
              <a:defRPr sz="3400" b="1" i="0" u="none" strike="noStrike" cap="none">
                <a:solidFill>
                  <a:schemeClr val="lt2"/>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81" name="Google Shape;781;p128"/>
          <p:cNvSpPr txBox="1">
            <a:spLocks noGrp="1"/>
          </p:cNvSpPr>
          <p:nvPr>
            <p:ph type="body" idx="4"/>
          </p:nvPr>
        </p:nvSpPr>
        <p:spPr>
          <a:xfrm>
            <a:off x="3563888" y="3270772"/>
            <a:ext cx="1984500" cy="348900"/>
          </a:xfrm>
          <a:prstGeom prst="rect">
            <a:avLst/>
          </a:prstGeom>
          <a:noFill/>
          <a:ln>
            <a:noFill/>
          </a:ln>
        </p:spPr>
        <p:txBody>
          <a:bodyPr spcFirstLastPara="1" wrap="square" lIns="91425" tIns="91425" rIns="91425" bIns="91425" anchor="t" anchorCtr="0"/>
          <a:lstStyle>
            <a:lvl1pPr marL="457200" marR="0" lvl="0" indent="-228600" algn="ctr" rtl="0">
              <a:lnSpc>
                <a:spcPct val="117647"/>
              </a:lnSpc>
              <a:spcBef>
                <a:spcPts val="0"/>
              </a:spcBef>
              <a:spcAft>
                <a:spcPts val="0"/>
              </a:spcAft>
              <a:buClr>
                <a:schemeClr val="dk2"/>
              </a:buClr>
              <a:buSzPts val="1400"/>
              <a:buFont typeface="Arial"/>
              <a:buNone/>
              <a:defRPr sz="3400" b="1" i="0" u="none" strike="noStrike" cap="none">
                <a:solidFill>
                  <a:schemeClr val="dk2"/>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82" name="Google Shape;782;p128"/>
          <p:cNvSpPr txBox="1">
            <a:spLocks noGrp="1"/>
          </p:cNvSpPr>
          <p:nvPr>
            <p:ph type="body" idx="5"/>
          </p:nvPr>
        </p:nvSpPr>
        <p:spPr>
          <a:xfrm>
            <a:off x="6300192" y="3270772"/>
            <a:ext cx="1984500" cy="340800"/>
          </a:xfrm>
          <a:prstGeom prst="rect">
            <a:avLst/>
          </a:prstGeom>
          <a:noFill/>
          <a:ln>
            <a:noFill/>
          </a:ln>
        </p:spPr>
        <p:txBody>
          <a:bodyPr spcFirstLastPara="1" wrap="square" lIns="91425" tIns="91425" rIns="91425" bIns="91425" anchor="t" anchorCtr="0"/>
          <a:lstStyle>
            <a:lvl1pPr marL="457200" marR="0" lvl="0" indent="-228600" algn="ctr" rtl="0">
              <a:lnSpc>
                <a:spcPct val="117647"/>
              </a:lnSpc>
              <a:spcBef>
                <a:spcPts val="0"/>
              </a:spcBef>
              <a:spcAft>
                <a:spcPts val="0"/>
              </a:spcAft>
              <a:buClr>
                <a:srgbClr val="03873A"/>
              </a:buClr>
              <a:buSzPts val="1400"/>
              <a:buFont typeface="Arial"/>
              <a:buNone/>
              <a:defRPr sz="3400" b="1" i="0" u="none" strike="noStrike" cap="none">
                <a:solidFill>
                  <a:srgbClr val="03873A"/>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83" name="Google Shape;783;p128"/>
          <p:cNvSpPr txBox="1">
            <a:spLocks noGrp="1"/>
          </p:cNvSpPr>
          <p:nvPr>
            <p:ph type="body" idx="6"/>
          </p:nvPr>
        </p:nvSpPr>
        <p:spPr>
          <a:xfrm>
            <a:off x="3582988" y="3688292"/>
            <a:ext cx="1990800" cy="816300"/>
          </a:xfrm>
          <a:prstGeom prst="rect">
            <a:avLst/>
          </a:prstGeom>
          <a:noFill/>
          <a:ln>
            <a:noFill/>
          </a:ln>
        </p:spPr>
        <p:txBody>
          <a:bodyPr spcFirstLastPara="1" wrap="square" lIns="91425" tIns="91425" rIns="91425" bIns="91425" anchor="t" anchorCtr="0"/>
          <a:lstStyle>
            <a:lvl1pPr marL="457200" marR="0" lvl="0" indent="-228600" algn="ctr" rtl="0">
              <a:lnSpc>
                <a:spcPct val="113333"/>
              </a:lnSpc>
              <a:spcBef>
                <a:spcPts val="0"/>
              </a:spcBef>
              <a:spcAft>
                <a:spcPts val="0"/>
              </a:spcAft>
              <a:buClr>
                <a:schemeClr val="dk2"/>
              </a:buClr>
              <a:buSzPts val="1400"/>
              <a:buFont typeface="Arial"/>
              <a:buNone/>
              <a:defRPr sz="1500" b="1" i="0" u="none" strike="noStrike" cap="none">
                <a:solidFill>
                  <a:schemeClr val="dk2"/>
                </a:solidFill>
                <a:latin typeface="Arial"/>
                <a:ea typeface="Arial"/>
                <a:cs typeface="Arial"/>
                <a:sym typeface="Arial"/>
              </a:defRPr>
            </a:lvl1pPr>
            <a:lvl2pPr marL="914400" marR="0" lvl="1" indent="-228600" algn="ctr" rtl="0">
              <a:lnSpc>
                <a:spcPct val="110000"/>
              </a:lnSpc>
              <a:spcBef>
                <a:spcPts val="800"/>
              </a:spcBef>
              <a:spcAft>
                <a:spcPts val="0"/>
              </a:spcAft>
              <a:buClr>
                <a:schemeClr val="lt2"/>
              </a:buClr>
              <a:buSzPts val="1600"/>
              <a:buFont typeface="Arial"/>
              <a:buNone/>
              <a:defRPr sz="10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84" name="Google Shape;784;p128"/>
          <p:cNvSpPr txBox="1">
            <a:spLocks noGrp="1"/>
          </p:cNvSpPr>
          <p:nvPr>
            <p:ph type="body" idx="7"/>
          </p:nvPr>
        </p:nvSpPr>
        <p:spPr>
          <a:xfrm>
            <a:off x="6307138" y="3688292"/>
            <a:ext cx="1990800" cy="816300"/>
          </a:xfrm>
          <a:prstGeom prst="rect">
            <a:avLst/>
          </a:prstGeom>
          <a:noFill/>
          <a:ln>
            <a:noFill/>
          </a:ln>
        </p:spPr>
        <p:txBody>
          <a:bodyPr spcFirstLastPara="1" wrap="square" lIns="91425" tIns="91425" rIns="91425" bIns="91425" anchor="t" anchorCtr="0"/>
          <a:lstStyle>
            <a:lvl1pPr marL="457200" marR="0" lvl="0" indent="-228600" algn="ctr" rtl="0">
              <a:lnSpc>
                <a:spcPct val="113333"/>
              </a:lnSpc>
              <a:spcBef>
                <a:spcPts val="0"/>
              </a:spcBef>
              <a:spcAft>
                <a:spcPts val="0"/>
              </a:spcAft>
              <a:buClr>
                <a:srgbClr val="03873A"/>
              </a:buClr>
              <a:buSzPts val="1400"/>
              <a:buFont typeface="Arial"/>
              <a:buNone/>
              <a:defRPr sz="1500" b="1" i="0" u="none" strike="noStrike" cap="none">
                <a:solidFill>
                  <a:srgbClr val="03873A"/>
                </a:solidFill>
                <a:latin typeface="Arial"/>
                <a:ea typeface="Arial"/>
                <a:cs typeface="Arial"/>
                <a:sym typeface="Arial"/>
              </a:defRPr>
            </a:lvl1pPr>
            <a:lvl2pPr marL="914400" marR="0" lvl="1" indent="-228600" algn="ctr" rtl="0">
              <a:lnSpc>
                <a:spcPct val="110000"/>
              </a:lnSpc>
              <a:spcBef>
                <a:spcPts val="800"/>
              </a:spcBef>
              <a:spcAft>
                <a:spcPts val="0"/>
              </a:spcAft>
              <a:buClr>
                <a:schemeClr val="lt2"/>
              </a:buClr>
              <a:buSzPts val="1600"/>
              <a:buFont typeface="Arial"/>
              <a:buNone/>
              <a:defRPr sz="10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785" name="Google Shape;785;p128"/>
          <p:cNvCxnSpPr/>
          <p:nvPr/>
        </p:nvCxnSpPr>
        <p:spPr>
          <a:xfrm>
            <a:off x="533400" y="5103813"/>
            <a:ext cx="8086800" cy="0"/>
          </a:xfrm>
          <a:prstGeom prst="straightConnector1">
            <a:avLst/>
          </a:prstGeom>
          <a:noFill/>
          <a:ln w="9525" cap="flat" cmpd="sng">
            <a:solidFill>
              <a:schemeClr val="lt2"/>
            </a:solidFill>
            <a:prstDash val="solid"/>
            <a:round/>
            <a:headEnd type="none" w="sm" len="sm"/>
            <a:tailEnd type="none" w="sm" len="sm"/>
          </a:ln>
        </p:spPr>
      </p:cxnSp>
      <p:sp>
        <p:nvSpPr>
          <p:cNvPr id="786" name="Google Shape;786;p128"/>
          <p:cNvSpPr txBox="1">
            <a:spLocks noGrp="1"/>
          </p:cNvSpPr>
          <p:nvPr>
            <p:ph type="body" idx="8"/>
          </p:nvPr>
        </p:nvSpPr>
        <p:spPr>
          <a:xfrm>
            <a:off x="5267325" y="5143500"/>
            <a:ext cx="3343200" cy="214200"/>
          </a:xfrm>
          <a:prstGeom prst="rect">
            <a:avLst/>
          </a:prstGeom>
          <a:noFill/>
          <a:ln>
            <a:noFill/>
          </a:ln>
        </p:spPr>
        <p:txBody>
          <a:bodyPr spcFirstLastPara="1" wrap="square" lIns="91425" tIns="91425" rIns="91425" bIns="91425" anchor="t" anchorCtr="0"/>
          <a:lstStyle>
            <a:lvl1pPr marL="457200" marR="0" lvl="0" indent="-228600" algn="r" rtl="0">
              <a:lnSpc>
                <a:spcPct val="150000"/>
              </a:lnSpc>
              <a:spcBef>
                <a:spcPts val="0"/>
              </a:spcBef>
              <a:spcAft>
                <a:spcPts val="0"/>
              </a:spcAft>
              <a:buClr>
                <a:srgbClr val="003057"/>
              </a:buClr>
              <a:buSzPts val="1400"/>
              <a:buFont typeface="Arial"/>
              <a:buNone/>
              <a:defRPr sz="600" b="0" i="0" u="none" strike="noStrike" cap="none">
                <a:solidFill>
                  <a:srgbClr val="003057"/>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87" name="Google Shape;787;p128"/>
          <p:cNvSpPr>
            <a:spLocks noGrp="1"/>
          </p:cNvSpPr>
          <p:nvPr>
            <p:ph type="pic" idx="9"/>
          </p:nvPr>
        </p:nvSpPr>
        <p:spPr>
          <a:xfrm>
            <a:off x="3537610" y="2095500"/>
            <a:ext cx="1984500" cy="1099200"/>
          </a:xfrm>
          <a:prstGeom prst="rect">
            <a:avLst/>
          </a:prstGeom>
          <a:solidFill>
            <a:srgbClr val="BBBBBB"/>
          </a:solidFill>
          <a:ln>
            <a:noFill/>
          </a:ln>
        </p:spPr>
        <p:txBody>
          <a:bodyPr spcFirstLastPara="1" wrap="square" lIns="91425" tIns="91425" rIns="91425" bIns="91425" anchor="ctr" anchorCtr="0"/>
          <a:lstStyle>
            <a:lvl1pPr marL="0" marR="0" lvl="0" indent="0" algn="ctr" rtl="0">
              <a:lnSpc>
                <a:spcPct val="114285"/>
              </a:lnSpc>
              <a:spcBef>
                <a:spcPts val="0"/>
              </a:spcBef>
              <a:spcAft>
                <a:spcPts val="0"/>
              </a:spcAft>
              <a:buClr>
                <a:schemeClr val="lt2"/>
              </a:buClr>
              <a:buSzPts val="1400"/>
              <a:buFont typeface="Arial"/>
              <a:buNone/>
              <a:defRPr sz="1050" b="0" i="0" u="none" strike="noStrike" cap="none">
                <a:solidFill>
                  <a:schemeClr val="lt2"/>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88" name="Google Shape;788;p128"/>
          <p:cNvSpPr>
            <a:spLocks noGrp="1"/>
          </p:cNvSpPr>
          <p:nvPr>
            <p:ph type="pic" idx="13"/>
          </p:nvPr>
        </p:nvSpPr>
        <p:spPr>
          <a:xfrm>
            <a:off x="6280810" y="2095500"/>
            <a:ext cx="1984500" cy="1099200"/>
          </a:xfrm>
          <a:prstGeom prst="rect">
            <a:avLst/>
          </a:prstGeom>
          <a:solidFill>
            <a:srgbClr val="BBBBBB"/>
          </a:solidFill>
          <a:ln>
            <a:noFill/>
          </a:ln>
        </p:spPr>
        <p:txBody>
          <a:bodyPr spcFirstLastPara="1" wrap="square" lIns="91425" tIns="91425" rIns="91425" bIns="91425" anchor="ctr" anchorCtr="0"/>
          <a:lstStyle>
            <a:lvl1pPr marL="0" marR="0" lvl="0" indent="0" algn="ctr" rtl="0">
              <a:lnSpc>
                <a:spcPct val="114285"/>
              </a:lnSpc>
              <a:spcBef>
                <a:spcPts val="0"/>
              </a:spcBef>
              <a:spcAft>
                <a:spcPts val="0"/>
              </a:spcAft>
              <a:buClr>
                <a:schemeClr val="lt2"/>
              </a:buClr>
              <a:buSzPts val="1400"/>
              <a:buFont typeface="Arial"/>
              <a:buNone/>
              <a:defRPr sz="1050" b="0" i="0" u="none" strike="noStrike" cap="none">
                <a:solidFill>
                  <a:schemeClr val="lt2"/>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89" name="Google Shape;789;p128"/>
          <p:cNvSpPr txBox="1">
            <a:spLocks noGrp="1"/>
          </p:cNvSpPr>
          <p:nvPr>
            <p:ph type="sldNum" idx="12"/>
          </p:nvPr>
        </p:nvSpPr>
        <p:spPr>
          <a:xfrm>
            <a:off x="8497765" y="5407982"/>
            <a:ext cx="433200" cy="1044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Title Only">
  <p:cSld name="Title Only">
    <p:bg>
      <p:bgPr>
        <a:solidFill>
          <a:srgbClr val="FFFFFF"/>
        </a:solidFill>
        <a:effectLst/>
      </p:bgPr>
    </p:bg>
    <p:spTree>
      <p:nvGrpSpPr>
        <p:cNvPr id="1" name="Shape 790"/>
        <p:cNvGrpSpPr/>
        <p:nvPr/>
      </p:nvGrpSpPr>
      <p:grpSpPr>
        <a:xfrm>
          <a:off x="0" y="0"/>
          <a:ext cx="0" cy="0"/>
          <a:chOff x="0" y="0"/>
          <a:chExt cx="0" cy="0"/>
        </a:xfrm>
      </p:grpSpPr>
      <p:sp>
        <p:nvSpPr>
          <p:cNvPr id="791" name="Google Shape;791;p129"/>
          <p:cNvSpPr txBox="1">
            <a:spLocks noGrp="1"/>
          </p:cNvSpPr>
          <p:nvPr>
            <p:ph type="title"/>
          </p:nvPr>
        </p:nvSpPr>
        <p:spPr>
          <a:xfrm>
            <a:off x="541336" y="348000"/>
            <a:ext cx="7688400" cy="6456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792" name="Google Shape;792;p129"/>
          <p:cNvSpPr txBox="1">
            <a:spLocks noGrp="1"/>
          </p:cNvSpPr>
          <p:nvPr>
            <p:ph type="sldNum" idx="12"/>
          </p:nvPr>
        </p:nvSpPr>
        <p:spPr>
          <a:xfrm>
            <a:off x="8497765" y="5407982"/>
            <a:ext cx="433200" cy="1044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Sample Boxed Text x3">
  <p:cSld name="Sample Boxed Text x3">
    <p:bg>
      <p:bgPr>
        <a:solidFill>
          <a:srgbClr val="FFFFFF"/>
        </a:solidFill>
        <a:effectLst/>
      </p:bgPr>
    </p:bg>
    <p:spTree>
      <p:nvGrpSpPr>
        <p:cNvPr id="1" name="Shape 793"/>
        <p:cNvGrpSpPr/>
        <p:nvPr/>
      </p:nvGrpSpPr>
      <p:grpSpPr>
        <a:xfrm>
          <a:off x="0" y="0"/>
          <a:ext cx="0" cy="0"/>
          <a:chOff x="0" y="0"/>
          <a:chExt cx="0" cy="0"/>
        </a:xfrm>
      </p:grpSpPr>
      <p:sp>
        <p:nvSpPr>
          <p:cNvPr id="794" name="Google Shape;794;p130"/>
          <p:cNvSpPr/>
          <p:nvPr/>
        </p:nvSpPr>
        <p:spPr>
          <a:xfrm>
            <a:off x="539109" y="2224297"/>
            <a:ext cx="2602800" cy="390000"/>
          </a:xfrm>
          <a:prstGeom prst="rect">
            <a:avLst/>
          </a:prstGeom>
          <a:solidFill>
            <a:srgbClr val="0387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795" name="Google Shape;795;p130"/>
          <p:cNvSpPr/>
          <p:nvPr/>
        </p:nvSpPr>
        <p:spPr>
          <a:xfrm>
            <a:off x="539109" y="2608146"/>
            <a:ext cx="2602800" cy="178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96" name="Google Shape;796;p130"/>
          <p:cNvSpPr txBox="1">
            <a:spLocks noGrp="1"/>
          </p:cNvSpPr>
          <p:nvPr>
            <p:ph type="title"/>
          </p:nvPr>
        </p:nvSpPr>
        <p:spPr>
          <a:xfrm>
            <a:off x="540000" y="348000"/>
            <a:ext cx="6359400" cy="7869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797" name="Google Shape;797;p130"/>
          <p:cNvSpPr txBox="1">
            <a:spLocks noGrp="1"/>
          </p:cNvSpPr>
          <p:nvPr>
            <p:ph type="body" idx="1"/>
          </p:nvPr>
        </p:nvSpPr>
        <p:spPr>
          <a:xfrm>
            <a:off x="724618" y="2239958"/>
            <a:ext cx="2191200" cy="357300"/>
          </a:xfrm>
          <a:prstGeom prst="rect">
            <a:avLst/>
          </a:prstGeom>
          <a:noFill/>
          <a:ln>
            <a:noFill/>
          </a:ln>
        </p:spPr>
        <p:txBody>
          <a:bodyPr spcFirstLastPara="1" wrap="square" lIns="91425" tIns="91425" rIns="91425" bIns="91425" anchor="ctr" anchorCtr="0"/>
          <a:lstStyle>
            <a:lvl1pPr marL="457200" marR="0" lvl="0" indent="-228600" algn="ctr" rtl="0">
              <a:lnSpc>
                <a:spcPct val="105000"/>
              </a:lnSpc>
              <a:spcBef>
                <a:spcPts val="0"/>
              </a:spcBef>
              <a:spcAft>
                <a:spcPts val="0"/>
              </a:spcAft>
              <a:buClr>
                <a:srgbClr val="FFFFFF"/>
              </a:buClr>
              <a:buSzPts val="1400"/>
              <a:buFont typeface="Arial"/>
              <a:buNone/>
              <a:defRPr sz="2000" b="1" i="0" u="none" strike="noStrike" cap="none">
                <a:solidFill>
                  <a:srgbClr val="FFFFFF"/>
                </a:solidFill>
                <a:latin typeface="Arial"/>
                <a:ea typeface="Arial"/>
                <a:cs typeface="Arial"/>
                <a:sym typeface="Arial"/>
              </a:defRPr>
            </a:lvl1pPr>
            <a:lvl2pPr marL="914400" marR="0" lvl="1" indent="-355600" algn="l" rtl="0">
              <a:lnSpc>
                <a:spcPct val="95000"/>
              </a:lnSpc>
              <a:spcBef>
                <a:spcPts val="0"/>
              </a:spcBef>
              <a:spcAft>
                <a:spcPts val="0"/>
              </a:spcAft>
              <a:buClr>
                <a:schemeClr val="lt2"/>
              </a:buClr>
              <a:buSzPts val="2000"/>
              <a:buFont typeface="Arial"/>
              <a:buChar char="•"/>
              <a:defRPr sz="2000" b="1" i="0" u="none" strike="noStrike" cap="none">
                <a:solidFill>
                  <a:schemeClr val="lt1"/>
                </a:solidFill>
                <a:latin typeface="Arial"/>
                <a:ea typeface="Arial"/>
                <a:cs typeface="Arial"/>
                <a:sym typeface="Arial"/>
              </a:defRPr>
            </a:lvl2pPr>
            <a:lvl3pPr marL="1371600" marR="0" lvl="2" indent="-355600" algn="l" rtl="0">
              <a:lnSpc>
                <a:spcPct val="95000"/>
              </a:lnSpc>
              <a:spcBef>
                <a:spcPts val="0"/>
              </a:spcBef>
              <a:spcAft>
                <a:spcPts val="0"/>
              </a:spcAft>
              <a:buClr>
                <a:schemeClr val="accent4"/>
              </a:buClr>
              <a:buSzPts val="2000"/>
              <a:buFont typeface="Arial"/>
              <a:buChar char="‒"/>
              <a:defRPr sz="2000" b="1" i="0" u="none" strike="noStrike" cap="none">
                <a:solidFill>
                  <a:schemeClr val="lt1"/>
                </a:solidFill>
                <a:latin typeface="Arial"/>
                <a:ea typeface="Arial"/>
                <a:cs typeface="Arial"/>
                <a:sym typeface="Arial"/>
              </a:defRPr>
            </a:lvl3pPr>
            <a:lvl4pPr marL="1828800" marR="0" lvl="3" indent="-228600" algn="l" rtl="0">
              <a:lnSpc>
                <a:spcPct val="75000"/>
              </a:lnSpc>
              <a:spcBef>
                <a:spcPts val="0"/>
              </a:spcBef>
              <a:spcAft>
                <a:spcPts val="0"/>
              </a:spcAft>
              <a:buClr>
                <a:schemeClr val="dk1"/>
              </a:buClr>
              <a:buSzPts val="1400"/>
              <a:buFont typeface="Arial"/>
              <a:buNone/>
              <a:defRPr sz="2000" b="1" i="0" u="none" strike="noStrike" cap="none">
                <a:solidFill>
                  <a:schemeClr val="lt1"/>
                </a:solidFill>
                <a:latin typeface="Arial"/>
                <a:ea typeface="Arial"/>
                <a:cs typeface="Arial"/>
                <a:sym typeface="Arial"/>
              </a:defRPr>
            </a:lvl4pPr>
            <a:lvl5pPr marL="2286000" marR="0" lvl="4" indent="-355600" algn="l" rtl="0">
              <a:spcBef>
                <a:spcPts val="850"/>
              </a:spcBef>
              <a:spcAft>
                <a:spcPts val="0"/>
              </a:spcAft>
              <a:buClr>
                <a:schemeClr val="lt1"/>
              </a:buClr>
              <a:buSzPts val="2000"/>
              <a:buFont typeface="Arial"/>
              <a:buChar char="»"/>
              <a:defRPr sz="2000" b="1"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98" name="Google Shape;798;p130"/>
          <p:cNvSpPr txBox="1">
            <a:spLocks noGrp="1"/>
          </p:cNvSpPr>
          <p:nvPr>
            <p:ph type="body" idx="2"/>
          </p:nvPr>
        </p:nvSpPr>
        <p:spPr>
          <a:xfrm>
            <a:off x="737419" y="2689165"/>
            <a:ext cx="2246100" cy="1293300"/>
          </a:xfrm>
          <a:prstGeom prst="rect">
            <a:avLst/>
          </a:prstGeom>
          <a:noFill/>
          <a:ln>
            <a:noFill/>
          </a:ln>
        </p:spPr>
        <p:txBody>
          <a:bodyPr spcFirstLastPara="1" wrap="square" lIns="91425" tIns="91425" rIns="91425" bIns="91425" anchor="t" anchorCtr="0"/>
          <a:lstStyle>
            <a:lvl1pPr marL="457200" marR="0" lvl="0" indent="-228600" algn="l" rtl="0">
              <a:lnSpc>
                <a:spcPct val="116666"/>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L="914400" marR="0" lvl="1" indent="-228600" algn="l" rtl="0">
              <a:lnSpc>
                <a:spcPct val="116666"/>
              </a:lnSpc>
              <a:spcBef>
                <a:spcPts val="0"/>
              </a:spcBef>
              <a:spcAft>
                <a:spcPts val="0"/>
              </a:spcAft>
              <a:buClr>
                <a:schemeClr val="lt2"/>
              </a:buClr>
              <a:buSzPts val="1600"/>
              <a:buFont typeface="Arial"/>
              <a:buNone/>
              <a:defRPr sz="1200" b="0" i="0" u="none" strike="noStrike" cap="none">
                <a:solidFill>
                  <a:srgbClr val="000000"/>
                </a:solidFill>
                <a:latin typeface="Arial"/>
                <a:ea typeface="Arial"/>
                <a:cs typeface="Arial"/>
                <a:sym typeface="Arial"/>
              </a:defRPr>
            </a:lvl2pPr>
            <a:lvl3pPr marL="1371600" marR="0" lvl="2" indent="-304800" algn="l" rtl="0">
              <a:lnSpc>
                <a:spcPct val="116666"/>
              </a:lnSpc>
              <a:spcBef>
                <a:spcPts val="0"/>
              </a:spcBef>
              <a:spcAft>
                <a:spcPts val="0"/>
              </a:spcAft>
              <a:buClr>
                <a:schemeClr val="lt2"/>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228600" algn="l" rtl="0">
              <a:lnSpc>
                <a:spcPct val="130000"/>
              </a:lnSpc>
              <a:spcBef>
                <a:spcPts val="0"/>
              </a:spcBef>
              <a:spcAft>
                <a:spcPts val="0"/>
              </a:spcAft>
              <a:buClr>
                <a:schemeClr val="dk1"/>
              </a:buClr>
              <a:buSzPts val="1400"/>
              <a:buFont typeface="Arial"/>
              <a:buNone/>
              <a:defRPr sz="1000" b="0" i="0" u="none" strike="noStrike" cap="none">
                <a:solidFill>
                  <a:schemeClr val="lt2"/>
                </a:solidFill>
                <a:latin typeface="Arial"/>
                <a:ea typeface="Arial"/>
                <a:cs typeface="Arial"/>
                <a:sym typeface="Arial"/>
              </a:defRPr>
            </a:lvl4pPr>
            <a:lvl5pPr marL="2286000" marR="0" lvl="4" indent="-292100" algn="l" rtl="0">
              <a:lnSpc>
                <a:spcPct val="13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99" name="Google Shape;799;p130"/>
          <p:cNvSpPr/>
          <p:nvPr/>
        </p:nvSpPr>
        <p:spPr>
          <a:xfrm>
            <a:off x="3290737" y="2224297"/>
            <a:ext cx="2602800" cy="390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800" name="Google Shape;800;p130"/>
          <p:cNvSpPr/>
          <p:nvPr/>
        </p:nvSpPr>
        <p:spPr>
          <a:xfrm>
            <a:off x="3290737" y="2608146"/>
            <a:ext cx="2602800" cy="178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01" name="Google Shape;801;p130"/>
          <p:cNvSpPr txBox="1">
            <a:spLocks noGrp="1"/>
          </p:cNvSpPr>
          <p:nvPr>
            <p:ph type="body" idx="3"/>
          </p:nvPr>
        </p:nvSpPr>
        <p:spPr>
          <a:xfrm>
            <a:off x="3476246" y="2239958"/>
            <a:ext cx="2191200" cy="357300"/>
          </a:xfrm>
          <a:prstGeom prst="rect">
            <a:avLst/>
          </a:prstGeom>
          <a:noFill/>
          <a:ln>
            <a:noFill/>
          </a:ln>
        </p:spPr>
        <p:txBody>
          <a:bodyPr spcFirstLastPara="1" wrap="square" lIns="91425" tIns="91425" rIns="91425" bIns="91425" anchor="ctr" anchorCtr="0"/>
          <a:lstStyle>
            <a:lvl1pPr marL="457200" marR="0" lvl="0" indent="-228600" algn="ctr" rtl="0">
              <a:lnSpc>
                <a:spcPct val="105000"/>
              </a:lnSpc>
              <a:spcBef>
                <a:spcPts val="0"/>
              </a:spcBef>
              <a:spcAft>
                <a:spcPts val="0"/>
              </a:spcAft>
              <a:buClr>
                <a:srgbClr val="FFFFFF"/>
              </a:buClr>
              <a:buSzPts val="1400"/>
              <a:buFont typeface="Arial"/>
              <a:buNone/>
              <a:defRPr sz="2000" b="1" i="0" u="none" strike="noStrike" cap="none">
                <a:solidFill>
                  <a:srgbClr val="FFFFFF"/>
                </a:solidFill>
                <a:latin typeface="Arial"/>
                <a:ea typeface="Arial"/>
                <a:cs typeface="Arial"/>
                <a:sym typeface="Arial"/>
              </a:defRPr>
            </a:lvl1pPr>
            <a:lvl2pPr marL="914400" marR="0" lvl="1" indent="-355600" algn="l" rtl="0">
              <a:lnSpc>
                <a:spcPct val="95000"/>
              </a:lnSpc>
              <a:spcBef>
                <a:spcPts val="0"/>
              </a:spcBef>
              <a:spcAft>
                <a:spcPts val="0"/>
              </a:spcAft>
              <a:buClr>
                <a:schemeClr val="lt2"/>
              </a:buClr>
              <a:buSzPts val="2000"/>
              <a:buFont typeface="Arial"/>
              <a:buChar char="•"/>
              <a:defRPr sz="2000" b="1" i="0" u="none" strike="noStrike" cap="none">
                <a:solidFill>
                  <a:schemeClr val="lt1"/>
                </a:solidFill>
                <a:latin typeface="Arial"/>
                <a:ea typeface="Arial"/>
                <a:cs typeface="Arial"/>
                <a:sym typeface="Arial"/>
              </a:defRPr>
            </a:lvl2pPr>
            <a:lvl3pPr marL="1371600" marR="0" lvl="2" indent="-355600" algn="l" rtl="0">
              <a:lnSpc>
                <a:spcPct val="95000"/>
              </a:lnSpc>
              <a:spcBef>
                <a:spcPts val="0"/>
              </a:spcBef>
              <a:spcAft>
                <a:spcPts val="0"/>
              </a:spcAft>
              <a:buClr>
                <a:schemeClr val="accent4"/>
              </a:buClr>
              <a:buSzPts val="2000"/>
              <a:buFont typeface="Arial"/>
              <a:buChar char="‒"/>
              <a:defRPr sz="2000" b="1" i="0" u="none" strike="noStrike" cap="none">
                <a:solidFill>
                  <a:schemeClr val="lt1"/>
                </a:solidFill>
                <a:latin typeface="Arial"/>
                <a:ea typeface="Arial"/>
                <a:cs typeface="Arial"/>
                <a:sym typeface="Arial"/>
              </a:defRPr>
            </a:lvl3pPr>
            <a:lvl4pPr marL="1828800" marR="0" lvl="3" indent="-228600" algn="l" rtl="0">
              <a:lnSpc>
                <a:spcPct val="75000"/>
              </a:lnSpc>
              <a:spcBef>
                <a:spcPts val="0"/>
              </a:spcBef>
              <a:spcAft>
                <a:spcPts val="0"/>
              </a:spcAft>
              <a:buClr>
                <a:schemeClr val="dk1"/>
              </a:buClr>
              <a:buSzPts val="1400"/>
              <a:buFont typeface="Arial"/>
              <a:buNone/>
              <a:defRPr sz="2000" b="1" i="0" u="none" strike="noStrike" cap="none">
                <a:solidFill>
                  <a:schemeClr val="lt1"/>
                </a:solidFill>
                <a:latin typeface="Arial"/>
                <a:ea typeface="Arial"/>
                <a:cs typeface="Arial"/>
                <a:sym typeface="Arial"/>
              </a:defRPr>
            </a:lvl4pPr>
            <a:lvl5pPr marL="2286000" marR="0" lvl="4" indent="-355600" algn="l" rtl="0">
              <a:spcBef>
                <a:spcPts val="850"/>
              </a:spcBef>
              <a:spcAft>
                <a:spcPts val="0"/>
              </a:spcAft>
              <a:buClr>
                <a:schemeClr val="lt1"/>
              </a:buClr>
              <a:buSzPts val="2000"/>
              <a:buFont typeface="Arial"/>
              <a:buChar char="»"/>
              <a:defRPr sz="2000" b="1"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02" name="Google Shape;802;p130"/>
          <p:cNvSpPr txBox="1">
            <a:spLocks noGrp="1"/>
          </p:cNvSpPr>
          <p:nvPr>
            <p:ph type="body" idx="4"/>
          </p:nvPr>
        </p:nvSpPr>
        <p:spPr>
          <a:xfrm>
            <a:off x="3489047" y="2689165"/>
            <a:ext cx="2246100" cy="1293300"/>
          </a:xfrm>
          <a:prstGeom prst="rect">
            <a:avLst/>
          </a:prstGeom>
          <a:noFill/>
          <a:ln>
            <a:noFill/>
          </a:ln>
        </p:spPr>
        <p:txBody>
          <a:bodyPr spcFirstLastPara="1" wrap="square" lIns="91425" tIns="91425" rIns="91425" bIns="91425" anchor="t" anchorCtr="0"/>
          <a:lstStyle>
            <a:lvl1pPr marL="457200" marR="0" lvl="0" indent="-228600" algn="l" rtl="0">
              <a:lnSpc>
                <a:spcPct val="116666"/>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L="914400" marR="0" lvl="1" indent="-228600" algn="l" rtl="0">
              <a:lnSpc>
                <a:spcPct val="116666"/>
              </a:lnSpc>
              <a:spcBef>
                <a:spcPts val="0"/>
              </a:spcBef>
              <a:spcAft>
                <a:spcPts val="0"/>
              </a:spcAft>
              <a:buClr>
                <a:schemeClr val="lt2"/>
              </a:buClr>
              <a:buSzPts val="1600"/>
              <a:buFont typeface="Arial"/>
              <a:buNone/>
              <a:defRPr sz="1200" b="0" i="0" u="none" strike="noStrike" cap="none">
                <a:solidFill>
                  <a:srgbClr val="000000"/>
                </a:solidFill>
                <a:latin typeface="Arial"/>
                <a:ea typeface="Arial"/>
                <a:cs typeface="Arial"/>
                <a:sym typeface="Arial"/>
              </a:defRPr>
            </a:lvl2pPr>
            <a:lvl3pPr marL="1371600" marR="0" lvl="2" indent="-304800" algn="l" rtl="0">
              <a:lnSpc>
                <a:spcPct val="116666"/>
              </a:lnSpc>
              <a:spcBef>
                <a:spcPts val="0"/>
              </a:spcBef>
              <a:spcAft>
                <a:spcPts val="0"/>
              </a:spcAft>
              <a:buClr>
                <a:schemeClr val="lt2"/>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228600" algn="l" rtl="0">
              <a:lnSpc>
                <a:spcPct val="130000"/>
              </a:lnSpc>
              <a:spcBef>
                <a:spcPts val="0"/>
              </a:spcBef>
              <a:spcAft>
                <a:spcPts val="0"/>
              </a:spcAft>
              <a:buClr>
                <a:schemeClr val="dk1"/>
              </a:buClr>
              <a:buSzPts val="1400"/>
              <a:buFont typeface="Arial"/>
              <a:buNone/>
              <a:defRPr sz="1000" b="0" i="0" u="none" strike="noStrike" cap="none">
                <a:solidFill>
                  <a:schemeClr val="lt2"/>
                </a:solidFill>
                <a:latin typeface="Arial"/>
                <a:ea typeface="Arial"/>
                <a:cs typeface="Arial"/>
                <a:sym typeface="Arial"/>
              </a:defRPr>
            </a:lvl4pPr>
            <a:lvl5pPr marL="2286000" marR="0" lvl="4" indent="-292100" algn="l" rtl="0">
              <a:lnSpc>
                <a:spcPct val="13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03" name="Google Shape;803;p130"/>
          <p:cNvSpPr/>
          <p:nvPr/>
        </p:nvSpPr>
        <p:spPr>
          <a:xfrm>
            <a:off x="6023270" y="2224297"/>
            <a:ext cx="2602800" cy="390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804" name="Google Shape;804;p130"/>
          <p:cNvSpPr/>
          <p:nvPr/>
        </p:nvSpPr>
        <p:spPr>
          <a:xfrm>
            <a:off x="6023270" y="2608146"/>
            <a:ext cx="2602800" cy="178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05" name="Google Shape;805;p130"/>
          <p:cNvSpPr txBox="1">
            <a:spLocks noGrp="1"/>
          </p:cNvSpPr>
          <p:nvPr>
            <p:ph type="body" idx="5"/>
          </p:nvPr>
        </p:nvSpPr>
        <p:spPr>
          <a:xfrm>
            <a:off x="6208779" y="2239958"/>
            <a:ext cx="2191200" cy="357300"/>
          </a:xfrm>
          <a:prstGeom prst="rect">
            <a:avLst/>
          </a:prstGeom>
          <a:noFill/>
          <a:ln>
            <a:noFill/>
          </a:ln>
        </p:spPr>
        <p:txBody>
          <a:bodyPr spcFirstLastPara="1" wrap="square" lIns="91425" tIns="91425" rIns="91425" bIns="91425" anchor="ctr" anchorCtr="0"/>
          <a:lstStyle>
            <a:lvl1pPr marL="457200" marR="0" lvl="0" indent="-228600" algn="ctr" rtl="0">
              <a:lnSpc>
                <a:spcPct val="105000"/>
              </a:lnSpc>
              <a:spcBef>
                <a:spcPts val="0"/>
              </a:spcBef>
              <a:spcAft>
                <a:spcPts val="0"/>
              </a:spcAft>
              <a:buClr>
                <a:srgbClr val="FFFFFF"/>
              </a:buClr>
              <a:buSzPts val="1400"/>
              <a:buFont typeface="Arial"/>
              <a:buNone/>
              <a:defRPr sz="2000" b="1" i="0" u="none" strike="noStrike" cap="none">
                <a:solidFill>
                  <a:srgbClr val="FFFFFF"/>
                </a:solidFill>
                <a:latin typeface="Arial"/>
                <a:ea typeface="Arial"/>
                <a:cs typeface="Arial"/>
                <a:sym typeface="Arial"/>
              </a:defRPr>
            </a:lvl1pPr>
            <a:lvl2pPr marL="914400" marR="0" lvl="1" indent="-355600" algn="l" rtl="0">
              <a:lnSpc>
                <a:spcPct val="95000"/>
              </a:lnSpc>
              <a:spcBef>
                <a:spcPts val="0"/>
              </a:spcBef>
              <a:spcAft>
                <a:spcPts val="0"/>
              </a:spcAft>
              <a:buClr>
                <a:schemeClr val="lt2"/>
              </a:buClr>
              <a:buSzPts val="2000"/>
              <a:buFont typeface="Arial"/>
              <a:buChar char="•"/>
              <a:defRPr sz="2000" b="1" i="0" u="none" strike="noStrike" cap="none">
                <a:solidFill>
                  <a:schemeClr val="lt1"/>
                </a:solidFill>
                <a:latin typeface="Arial"/>
                <a:ea typeface="Arial"/>
                <a:cs typeface="Arial"/>
                <a:sym typeface="Arial"/>
              </a:defRPr>
            </a:lvl2pPr>
            <a:lvl3pPr marL="1371600" marR="0" lvl="2" indent="-355600" algn="l" rtl="0">
              <a:lnSpc>
                <a:spcPct val="95000"/>
              </a:lnSpc>
              <a:spcBef>
                <a:spcPts val="0"/>
              </a:spcBef>
              <a:spcAft>
                <a:spcPts val="0"/>
              </a:spcAft>
              <a:buClr>
                <a:schemeClr val="accent4"/>
              </a:buClr>
              <a:buSzPts val="2000"/>
              <a:buFont typeface="Arial"/>
              <a:buChar char="‒"/>
              <a:defRPr sz="2000" b="1" i="0" u="none" strike="noStrike" cap="none">
                <a:solidFill>
                  <a:schemeClr val="lt1"/>
                </a:solidFill>
                <a:latin typeface="Arial"/>
                <a:ea typeface="Arial"/>
                <a:cs typeface="Arial"/>
                <a:sym typeface="Arial"/>
              </a:defRPr>
            </a:lvl3pPr>
            <a:lvl4pPr marL="1828800" marR="0" lvl="3" indent="-228600" algn="l" rtl="0">
              <a:lnSpc>
                <a:spcPct val="75000"/>
              </a:lnSpc>
              <a:spcBef>
                <a:spcPts val="0"/>
              </a:spcBef>
              <a:spcAft>
                <a:spcPts val="0"/>
              </a:spcAft>
              <a:buClr>
                <a:schemeClr val="dk1"/>
              </a:buClr>
              <a:buSzPts val="1400"/>
              <a:buFont typeface="Arial"/>
              <a:buNone/>
              <a:defRPr sz="2000" b="1" i="0" u="none" strike="noStrike" cap="none">
                <a:solidFill>
                  <a:schemeClr val="lt1"/>
                </a:solidFill>
                <a:latin typeface="Arial"/>
                <a:ea typeface="Arial"/>
                <a:cs typeface="Arial"/>
                <a:sym typeface="Arial"/>
              </a:defRPr>
            </a:lvl4pPr>
            <a:lvl5pPr marL="2286000" marR="0" lvl="4" indent="-355600" algn="l" rtl="0">
              <a:spcBef>
                <a:spcPts val="850"/>
              </a:spcBef>
              <a:spcAft>
                <a:spcPts val="0"/>
              </a:spcAft>
              <a:buClr>
                <a:schemeClr val="lt1"/>
              </a:buClr>
              <a:buSzPts val="2000"/>
              <a:buFont typeface="Arial"/>
              <a:buChar char="»"/>
              <a:defRPr sz="2000" b="1"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06" name="Google Shape;806;p130"/>
          <p:cNvSpPr txBox="1">
            <a:spLocks noGrp="1"/>
          </p:cNvSpPr>
          <p:nvPr>
            <p:ph type="body" idx="6"/>
          </p:nvPr>
        </p:nvSpPr>
        <p:spPr>
          <a:xfrm>
            <a:off x="6221580" y="2689165"/>
            <a:ext cx="2246100" cy="1293300"/>
          </a:xfrm>
          <a:prstGeom prst="rect">
            <a:avLst/>
          </a:prstGeom>
          <a:noFill/>
          <a:ln>
            <a:noFill/>
          </a:ln>
        </p:spPr>
        <p:txBody>
          <a:bodyPr spcFirstLastPara="1" wrap="square" lIns="91425" tIns="91425" rIns="91425" bIns="91425" anchor="t" anchorCtr="0"/>
          <a:lstStyle>
            <a:lvl1pPr marL="457200" marR="0" lvl="0" indent="-228600" algn="l" rtl="0">
              <a:lnSpc>
                <a:spcPct val="116666"/>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L="914400" marR="0" lvl="1" indent="-228600" algn="l" rtl="0">
              <a:lnSpc>
                <a:spcPct val="116666"/>
              </a:lnSpc>
              <a:spcBef>
                <a:spcPts val="0"/>
              </a:spcBef>
              <a:spcAft>
                <a:spcPts val="0"/>
              </a:spcAft>
              <a:buClr>
                <a:schemeClr val="lt2"/>
              </a:buClr>
              <a:buSzPts val="1600"/>
              <a:buFont typeface="Arial"/>
              <a:buNone/>
              <a:defRPr sz="1200" b="0" i="0" u="none" strike="noStrike" cap="none">
                <a:solidFill>
                  <a:srgbClr val="000000"/>
                </a:solidFill>
                <a:latin typeface="Arial"/>
                <a:ea typeface="Arial"/>
                <a:cs typeface="Arial"/>
                <a:sym typeface="Arial"/>
              </a:defRPr>
            </a:lvl2pPr>
            <a:lvl3pPr marL="1371600" marR="0" lvl="2" indent="-304800" algn="l" rtl="0">
              <a:lnSpc>
                <a:spcPct val="116666"/>
              </a:lnSpc>
              <a:spcBef>
                <a:spcPts val="0"/>
              </a:spcBef>
              <a:spcAft>
                <a:spcPts val="0"/>
              </a:spcAft>
              <a:buClr>
                <a:schemeClr val="lt2"/>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228600" algn="l" rtl="0">
              <a:lnSpc>
                <a:spcPct val="130000"/>
              </a:lnSpc>
              <a:spcBef>
                <a:spcPts val="0"/>
              </a:spcBef>
              <a:spcAft>
                <a:spcPts val="0"/>
              </a:spcAft>
              <a:buClr>
                <a:schemeClr val="dk1"/>
              </a:buClr>
              <a:buSzPts val="1400"/>
              <a:buFont typeface="Arial"/>
              <a:buNone/>
              <a:defRPr sz="1000" b="0" i="0" u="none" strike="noStrike" cap="none">
                <a:solidFill>
                  <a:schemeClr val="lt2"/>
                </a:solidFill>
                <a:latin typeface="Arial"/>
                <a:ea typeface="Arial"/>
                <a:cs typeface="Arial"/>
                <a:sym typeface="Arial"/>
              </a:defRPr>
            </a:lvl4pPr>
            <a:lvl5pPr marL="2286000" marR="0" lvl="4" indent="-292100" algn="l" rtl="0">
              <a:lnSpc>
                <a:spcPct val="13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07" name="Google Shape;807;p130"/>
          <p:cNvSpPr txBox="1">
            <a:spLocks noGrp="1"/>
          </p:cNvSpPr>
          <p:nvPr>
            <p:ph type="body" idx="7"/>
          </p:nvPr>
        </p:nvSpPr>
        <p:spPr>
          <a:xfrm>
            <a:off x="552450" y="1404938"/>
            <a:ext cx="4495800" cy="539700"/>
          </a:xfrm>
          <a:prstGeom prst="rect">
            <a:avLst/>
          </a:prstGeom>
          <a:noFill/>
          <a:ln>
            <a:noFill/>
          </a:ln>
        </p:spPr>
        <p:txBody>
          <a:bodyPr spcFirstLastPara="1" wrap="square" lIns="91425" tIns="91425" rIns="91425" bIns="91425" anchor="t" anchorCtr="0"/>
          <a:lstStyle>
            <a:lvl1pPr marL="457200" marR="0" lvl="0" indent="-228600" algn="l" rtl="0">
              <a:lnSpc>
                <a:spcPct val="118750"/>
              </a:lnSpc>
              <a:spcBef>
                <a:spcPts val="0"/>
              </a:spcBef>
              <a:spcAft>
                <a:spcPts val="0"/>
              </a:spcAft>
              <a:buClr>
                <a:srgbClr val="000000"/>
              </a:buClr>
              <a:buSzPts val="1400"/>
              <a:buFont typeface="Arial"/>
              <a:buNone/>
              <a:defRPr sz="1600" b="0" i="0" u="none" strike="noStrike" cap="none">
                <a:solidFill>
                  <a:srgbClr val="000000"/>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08" name="Google Shape;808;p130"/>
          <p:cNvSpPr txBox="1">
            <a:spLocks noGrp="1"/>
          </p:cNvSpPr>
          <p:nvPr>
            <p:ph type="sldNum" idx="12"/>
          </p:nvPr>
        </p:nvSpPr>
        <p:spPr>
          <a:xfrm>
            <a:off x="8497765" y="5407982"/>
            <a:ext cx="433200" cy="1044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Sample Boxed Text with Image x3">
  <p:cSld name="Sample Boxed Text with Image x3">
    <p:bg>
      <p:bgPr>
        <a:solidFill>
          <a:srgbClr val="FFFFFF"/>
        </a:solidFill>
        <a:effectLst/>
      </p:bgPr>
    </p:bg>
    <p:spTree>
      <p:nvGrpSpPr>
        <p:cNvPr id="1" name="Shape 809"/>
        <p:cNvGrpSpPr/>
        <p:nvPr/>
      </p:nvGrpSpPr>
      <p:grpSpPr>
        <a:xfrm>
          <a:off x="0" y="0"/>
          <a:ext cx="0" cy="0"/>
          <a:chOff x="0" y="0"/>
          <a:chExt cx="0" cy="0"/>
        </a:xfrm>
      </p:grpSpPr>
      <p:sp>
        <p:nvSpPr>
          <p:cNvPr id="810" name="Google Shape;810;p131"/>
          <p:cNvSpPr>
            <a:spLocks noGrp="1"/>
          </p:cNvSpPr>
          <p:nvPr>
            <p:ph type="pic" idx="2"/>
          </p:nvPr>
        </p:nvSpPr>
        <p:spPr>
          <a:xfrm>
            <a:off x="539109" y="3389313"/>
            <a:ext cx="2584800" cy="14604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90000"/>
              </a:lnSpc>
              <a:spcBef>
                <a:spcPts val="0"/>
              </a:spcBef>
              <a:spcAft>
                <a:spcPts val="0"/>
              </a:spcAft>
              <a:buClr>
                <a:schemeClr val="dk1"/>
              </a:buClr>
              <a:buSzPts val="1400"/>
              <a:buFont typeface="Arial"/>
              <a:buNone/>
              <a:defRPr sz="1000" b="0" i="0" u="none" strike="noStrike" cap="none">
                <a:solidFill>
                  <a:schemeClr val="dk1"/>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11" name="Google Shape;811;p131"/>
          <p:cNvSpPr/>
          <p:nvPr/>
        </p:nvSpPr>
        <p:spPr>
          <a:xfrm>
            <a:off x="539109" y="1981083"/>
            <a:ext cx="2584800" cy="1431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12" name="Google Shape;812;p131"/>
          <p:cNvSpPr txBox="1">
            <a:spLocks noGrp="1"/>
          </p:cNvSpPr>
          <p:nvPr>
            <p:ph type="body" idx="1"/>
          </p:nvPr>
        </p:nvSpPr>
        <p:spPr>
          <a:xfrm>
            <a:off x="676275" y="2124604"/>
            <a:ext cx="2362200" cy="958200"/>
          </a:xfrm>
          <a:prstGeom prst="rect">
            <a:avLst/>
          </a:prstGeom>
          <a:noFill/>
          <a:ln>
            <a:noFill/>
          </a:ln>
        </p:spPr>
        <p:txBody>
          <a:bodyPr spcFirstLastPara="1" wrap="square" lIns="91425" tIns="91425" rIns="91425" bIns="91425" anchor="ctr" anchorCtr="0"/>
          <a:lstStyle>
            <a:lvl1pPr marL="457200" marR="0" lvl="0" indent="-228600" algn="ctr" rtl="0">
              <a:lnSpc>
                <a:spcPct val="100000"/>
              </a:lnSpc>
              <a:spcBef>
                <a:spcPts val="0"/>
              </a:spcBef>
              <a:spcAft>
                <a:spcPts val="0"/>
              </a:spcAft>
              <a:buClr>
                <a:schemeClr val="dk2"/>
              </a:buClr>
              <a:buSzPts val="1400"/>
              <a:buFont typeface="Arial"/>
              <a:buNone/>
              <a:defRPr sz="7300" b="1" i="0" u="none" strike="noStrike" cap="none">
                <a:solidFill>
                  <a:schemeClr val="dk2"/>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13" name="Google Shape;813;p131"/>
          <p:cNvSpPr/>
          <p:nvPr/>
        </p:nvSpPr>
        <p:spPr>
          <a:xfrm>
            <a:off x="3282309" y="1981083"/>
            <a:ext cx="2584800" cy="1431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14" name="Google Shape;814;p131"/>
          <p:cNvSpPr/>
          <p:nvPr/>
        </p:nvSpPr>
        <p:spPr>
          <a:xfrm>
            <a:off x="6025509" y="1981083"/>
            <a:ext cx="2584800" cy="1431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15" name="Google Shape;815;p131"/>
          <p:cNvSpPr txBox="1">
            <a:spLocks noGrp="1"/>
          </p:cNvSpPr>
          <p:nvPr>
            <p:ph type="title"/>
          </p:nvPr>
        </p:nvSpPr>
        <p:spPr>
          <a:xfrm>
            <a:off x="540000" y="348000"/>
            <a:ext cx="6359400" cy="7869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816" name="Google Shape;816;p131"/>
          <p:cNvSpPr txBox="1">
            <a:spLocks noGrp="1"/>
          </p:cNvSpPr>
          <p:nvPr>
            <p:ph type="body" idx="3"/>
          </p:nvPr>
        </p:nvSpPr>
        <p:spPr>
          <a:xfrm>
            <a:off x="676275" y="2919353"/>
            <a:ext cx="2362200" cy="366600"/>
          </a:xfrm>
          <a:prstGeom prst="rect">
            <a:avLst/>
          </a:prstGeom>
          <a:noFill/>
          <a:ln>
            <a:noFill/>
          </a:ln>
        </p:spPr>
        <p:txBody>
          <a:bodyPr spcFirstLastPara="1" wrap="square" lIns="91425" tIns="91425" rIns="91425" bIns="91425" anchor="b" anchorCtr="0"/>
          <a:lstStyle>
            <a:lvl1pPr marL="457200" marR="0" lvl="0" indent="-228600" algn="ctr" rtl="0">
              <a:lnSpc>
                <a:spcPct val="87500"/>
              </a:lnSpc>
              <a:spcBef>
                <a:spcPts val="0"/>
              </a:spcBef>
              <a:spcAft>
                <a:spcPts val="0"/>
              </a:spcAft>
              <a:buClr>
                <a:srgbClr val="000000"/>
              </a:buClr>
              <a:buSzPts val="14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16666"/>
              </a:lnSpc>
              <a:spcBef>
                <a:spcPts val="0"/>
              </a:spcBef>
              <a:spcAft>
                <a:spcPts val="0"/>
              </a:spcAft>
              <a:buClr>
                <a:schemeClr val="lt2"/>
              </a:buClr>
              <a:buSzPts val="1600"/>
              <a:buFont typeface="Arial"/>
              <a:buNone/>
              <a:defRPr sz="1200" b="0" i="0" u="none" strike="noStrike" cap="none">
                <a:solidFill>
                  <a:srgbClr val="000000"/>
                </a:solidFill>
                <a:latin typeface="Arial"/>
                <a:ea typeface="Arial"/>
                <a:cs typeface="Arial"/>
                <a:sym typeface="Arial"/>
              </a:defRPr>
            </a:lvl2pPr>
            <a:lvl3pPr marL="1371600" marR="0" lvl="2" indent="-304800" algn="l" rtl="0">
              <a:lnSpc>
                <a:spcPct val="116666"/>
              </a:lnSpc>
              <a:spcBef>
                <a:spcPts val="0"/>
              </a:spcBef>
              <a:spcAft>
                <a:spcPts val="0"/>
              </a:spcAft>
              <a:buClr>
                <a:schemeClr val="lt2"/>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228600" algn="l" rtl="0">
              <a:lnSpc>
                <a:spcPct val="130000"/>
              </a:lnSpc>
              <a:spcBef>
                <a:spcPts val="0"/>
              </a:spcBef>
              <a:spcAft>
                <a:spcPts val="0"/>
              </a:spcAft>
              <a:buClr>
                <a:schemeClr val="dk1"/>
              </a:buClr>
              <a:buSzPts val="1400"/>
              <a:buFont typeface="Arial"/>
              <a:buNone/>
              <a:defRPr sz="1000" b="0" i="0" u="none" strike="noStrike" cap="none">
                <a:solidFill>
                  <a:schemeClr val="lt2"/>
                </a:solidFill>
                <a:latin typeface="Arial"/>
                <a:ea typeface="Arial"/>
                <a:cs typeface="Arial"/>
                <a:sym typeface="Arial"/>
              </a:defRPr>
            </a:lvl4pPr>
            <a:lvl5pPr marL="2286000" marR="0" lvl="4" indent="-292100" algn="l" rtl="0">
              <a:lnSpc>
                <a:spcPct val="13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17" name="Google Shape;817;p131"/>
          <p:cNvSpPr txBox="1">
            <a:spLocks noGrp="1"/>
          </p:cNvSpPr>
          <p:nvPr>
            <p:ph type="body" idx="4"/>
          </p:nvPr>
        </p:nvSpPr>
        <p:spPr>
          <a:xfrm>
            <a:off x="552450" y="1404938"/>
            <a:ext cx="4495800" cy="539700"/>
          </a:xfrm>
          <a:prstGeom prst="rect">
            <a:avLst/>
          </a:prstGeom>
          <a:noFill/>
          <a:ln>
            <a:noFill/>
          </a:ln>
        </p:spPr>
        <p:txBody>
          <a:bodyPr spcFirstLastPara="1" wrap="square" lIns="91425" tIns="91425" rIns="91425" bIns="91425" anchor="t" anchorCtr="0"/>
          <a:lstStyle>
            <a:lvl1pPr marL="457200" marR="0" lvl="0" indent="-228600" algn="l" rtl="0">
              <a:lnSpc>
                <a:spcPct val="118750"/>
              </a:lnSpc>
              <a:spcBef>
                <a:spcPts val="0"/>
              </a:spcBef>
              <a:spcAft>
                <a:spcPts val="0"/>
              </a:spcAft>
              <a:buClr>
                <a:srgbClr val="000000"/>
              </a:buClr>
              <a:buSzPts val="1400"/>
              <a:buFont typeface="Arial"/>
              <a:buNone/>
              <a:defRPr sz="1600" b="0" i="0" u="none" strike="noStrike" cap="none">
                <a:solidFill>
                  <a:srgbClr val="000000"/>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18" name="Google Shape;818;p131"/>
          <p:cNvSpPr txBox="1">
            <a:spLocks noGrp="1"/>
          </p:cNvSpPr>
          <p:nvPr>
            <p:ph type="body" idx="5"/>
          </p:nvPr>
        </p:nvSpPr>
        <p:spPr>
          <a:xfrm>
            <a:off x="3419475" y="2919353"/>
            <a:ext cx="2362200" cy="366600"/>
          </a:xfrm>
          <a:prstGeom prst="rect">
            <a:avLst/>
          </a:prstGeom>
          <a:noFill/>
          <a:ln>
            <a:noFill/>
          </a:ln>
        </p:spPr>
        <p:txBody>
          <a:bodyPr spcFirstLastPara="1" wrap="square" lIns="91425" tIns="91425" rIns="91425" bIns="91425" anchor="b" anchorCtr="0"/>
          <a:lstStyle>
            <a:lvl1pPr marL="457200" marR="0" lvl="0" indent="-228600" algn="ctr" rtl="0">
              <a:lnSpc>
                <a:spcPct val="87500"/>
              </a:lnSpc>
              <a:spcBef>
                <a:spcPts val="0"/>
              </a:spcBef>
              <a:spcAft>
                <a:spcPts val="0"/>
              </a:spcAft>
              <a:buClr>
                <a:srgbClr val="000000"/>
              </a:buClr>
              <a:buSzPts val="14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16666"/>
              </a:lnSpc>
              <a:spcBef>
                <a:spcPts val="0"/>
              </a:spcBef>
              <a:spcAft>
                <a:spcPts val="0"/>
              </a:spcAft>
              <a:buClr>
                <a:schemeClr val="lt2"/>
              </a:buClr>
              <a:buSzPts val="1600"/>
              <a:buFont typeface="Arial"/>
              <a:buNone/>
              <a:defRPr sz="1200" b="0" i="0" u="none" strike="noStrike" cap="none">
                <a:solidFill>
                  <a:srgbClr val="000000"/>
                </a:solidFill>
                <a:latin typeface="Arial"/>
                <a:ea typeface="Arial"/>
                <a:cs typeface="Arial"/>
                <a:sym typeface="Arial"/>
              </a:defRPr>
            </a:lvl2pPr>
            <a:lvl3pPr marL="1371600" marR="0" lvl="2" indent="-304800" algn="l" rtl="0">
              <a:lnSpc>
                <a:spcPct val="116666"/>
              </a:lnSpc>
              <a:spcBef>
                <a:spcPts val="0"/>
              </a:spcBef>
              <a:spcAft>
                <a:spcPts val="0"/>
              </a:spcAft>
              <a:buClr>
                <a:schemeClr val="lt2"/>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228600" algn="l" rtl="0">
              <a:lnSpc>
                <a:spcPct val="130000"/>
              </a:lnSpc>
              <a:spcBef>
                <a:spcPts val="0"/>
              </a:spcBef>
              <a:spcAft>
                <a:spcPts val="0"/>
              </a:spcAft>
              <a:buClr>
                <a:schemeClr val="dk1"/>
              </a:buClr>
              <a:buSzPts val="1400"/>
              <a:buFont typeface="Arial"/>
              <a:buNone/>
              <a:defRPr sz="1000" b="0" i="0" u="none" strike="noStrike" cap="none">
                <a:solidFill>
                  <a:schemeClr val="lt2"/>
                </a:solidFill>
                <a:latin typeface="Arial"/>
                <a:ea typeface="Arial"/>
                <a:cs typeface="Arial"/>
                <a:sym typeface="Arial"/>
              </a:defRPr>
            </a:lvl4pPr>
            <a:lvl5pPr marL="2286000" marR="0" lvl="4" indent="-292100" algn="l" rtl="0">
              <a:lnSpc>
                <a:spcPct val="13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19" name="Google Shape;819;p131"/>
          <p:cNvSpPr>
            <a:spLocks noGrp="1"/>
          </p:cNvSpPr>
          <p:nvPr>
            <p:ph type="pic" idx="6"/>
          </p:nvPr>
        </p:nvSpPr>
        <p:spPr>
          <a:xfrm>
            <a:off x="3282309" y="3389313"/>
            <a:ext cx="2584800" cy="14604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90000"/>
              </a:lnSpc>
              <a:spcBef>
                <a:spcPts val="0"/>
              </a:spcBef>
              <a:spcAft>
                <a:spcPts val="0"/>
              </a:spcAft>
              <a:buClr>
                <a:schemeClr val="dk1"/>
              </a:buClr>
              <a:buSzPts val="1400"/>
              <a:buFont typeface="Arial"/>
              <a:buNone/>
              <a:defRPr sz="1000" b="0" i="0" u="none" strike="noStrike" cap="none">
                <a:solidFill>
                  <a:schemeClr val="dk1"/>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0" name="Google Shape;820;p131"/>
          <p:cNvSpPr txBox="1">
            <a:spLocks noGrp="1"/>
          </p:cNvSpPr>
          <p:nvPr>
            <p:ph type="body" idx="7"/>
          </p:nvPr>
        </p:nvSpPr>
        <p:spPr>
          <a:xfrm>
            <a:off x="6162675" y="2919353"/>
            <a:ext cx="2362200" cy="366600"/>
          </a:xfrm>
          <a:prstGeom prst="rect">
            <a:avLst/>
          </a:prstGeom>
          <a:noFill/>
          <a:ln>
            <a:noFill/>
          </a:ln>
        </p:spPr>
        <p:txBody>
          <a:bodyPr spcFirstLastPara="1" wrap="square" lIns="91425" tIns="91425" rIns="91425" bIns="91425" anchor="b" anchorCtr="0"/>
          <a:lstStyle>
            <a:lvl1pPr marL="457200" marR="0" lvl="0" indent="-228600" algn="ctr" rtl="0">
              <a:lnSpc>
                <a:spcPct val="87500"/>
              </a:lnSpc>
              <a:spcBef>
                <a:spcPts val="0"/>
              </a:spcBef>
              <a:spcAft>
                <a:spcPts val="0"/>
              </a:spcAft>
              <a:buClr>
                <a:srgbClr val="000000"/>
              </a:buClr>
              <a:buSzPts val="14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16666"/>
              </a:lnSpc>
              <a:spcBef>
                <a:spcPts val="0"/>
              </a:spcBef>
              <a:spcAft>
                <a:spcPts val="0"/>
              </a:spcAft>
              <a:buClr>
                <a:schemeClr val="lt2"/>
              </a:buClr>
              <a:buSzPts val="1600"/>
              <a:buFont typeface="Arial"/>
              <a:buNone/>
              <a:defRPr sz="1200" b="0" i="0" u="none" strike="noStrike" cap="none">
                <a:solidFill>
                  <a:srgbClr val="000000"/>
                </a:solidFill>
                <a:latin typeface="Arial"/>
                <a:ea typeface="Arial"/>
                <a:cs typeface="Arial"/>
                <a:sym typeface="Arial"/>
              </a:defRPr>
            </a:lvl2pPr>
            <a:lvl3pPr marL="1371600" marR="0" lvl="2" indent="-304800" algn="l" rtl="0">
              <a:lnSpc>
                <a:spcPct val="116666"/>
              </a:lnSpc>
              <a:spcBef>
                <a:spcPts val="0"/>
              </a:spcBef>
              <a:spcAft>
                <a:spcPts val="0"/>
              </a:spcAft>
              <a:buClr>
                <a:schemeClr val="lt2"/>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228600" algn="l" rtl="0">
              <a:lnSpc>
                <a:spcPct val="130000"/>
              </a:lnSpc>
              <a:spcBef>
                <a:spcPts val="0"/>
              </a:spcBef>
              <a:spcAft>
                <a:spcPts val="0"/>
              </a:spcAft>
              <a:buClr>
                <a:schemeClr val="dk1"/>
              </a:buClr>
              <a:buSzPts val="1400"/>
              <a:buFont typeface="Arial"/>
              <a:buNone/>
              <a:defRPr sz="1000" b="0" i="0" u="none" strike="noStrike" cap="none">
                <a:solidFill>
                  <a:schemeClr val="lt2"/>
                </a:solidFill>
                <a:latin typeface="Arial"/>
                <a:ea typeface="Arial"/>
                <a:cs typeface="Arial"/>
                <a:sym typeface="Arial"/>
              </a:defRPr>
            </a:lvl4pPr>
            <a:lvl5pPr marL="2286000" marR="0" lvl="4" indent="-292100" algn="l" rtl="0">
              <a:lnSpc>
                <a:spcPct val="13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1" name="Google Shape;821;p131"/>
          <p:cNvSpPr>
            <a:spLocks noGrp="1"/>
          </p:cNvSpPr>
          <p:nvPr>
            <p:ph type="pic" idx="8"/>
          </p:nvPr>
        </p:nvSpPr>
        <p:spPr>
          <a:xfrm>
            <a:off x="6025509" y="3389313"/>
            <a:ext cx="2584800" cy="14604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90000"/>
              </a:lnSpc>
              <a:spcBef>
                <a:spcPts val="0"/>
              </a:spcBef>
              <a:spcAft>
                <a:spcPts val="0"/>
              </a:spcAft>
              <a:buClr>
                <a:schemeClr val="dk1"/>
              </a:buClr>
              <a:buSzPts val="1400"/>
              <a:buFont typeface="Arial"/>
              <a:buNone/>
              <a:defRPr sz="1000" b="0" i="0" u="none" strike="noStrike" cap="none">
                <a:solidFill>
                  <a:schemeClr val="dk1"/>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2" name="Google Shape;822;p131"/>
          <p:cNvSpPr txBox="1">
            <a:spLocks noGrp="1"/>
          </p:cNvSpPr>
          <p:nvPr>
            <p:ph type="sldNum" idx="12"/>
          </p:nvPr>
        </p:nvSpPr>
        <p:spPr>
          <a:xfrm>
            <a:off x="8497765" y="5407982"/>
            <a:ext cx="433200" cy="1044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823" name="Google Shape;823;p131"/>
          <p:cNvSpPr txBox="1">
            <a:spLocks noGrp="1"/>
          </p:cNvSpPr>
          <p:nvPr>
            <p:ph type="body" idx="9"/>
          </p:nvPr>
        </p:nvSpPr>
        <p:spPr>
          <a:xfrm>
            <a:off x="3419475" y="2125071"/>
            <a:ext cx="2362200" cy="958200"/>
          </a:xfrm>
          <a:prstGeom prst="rect">
            <a:avLst/>
          </a:prstGeom>
          <a:noFill/>
          <a:ln>
            <a:noFill/>
          </a:ln>
        </p:spPr>
        <p:txBody>
          <a:bodyPr spcFirstLastPara="1" wrap="square" lIns="91425" tIns="91425" rIns="91425" bIns="91425" anchor="ctr" anchorCtr="0"/>
          <a:lstStyle>
            <a:lvl1pPr marL="457200" marR="0" lvl="0" indent="-228600" algn="ctr" rtl="0">
              <a:lnSpc>
                <a:spcPct val="100000"/>
              </a:lnSpc>
              <a:spcBef>
                <a:spcPts val="0"/>
              </a:spcBef>
              <a:spcAft>
                <a:spcPts val="0"/>
              </a:spcAft>
              <a:buClr>
                <a:srgbClr val="03873A"/>
              </a:buClr>
              <a:buSzPts val="1400"/>
              <a:buFont typeface="Arial"/>
              <a:buNone/>
              <a:defRPr sz="7300" b="1" i="0" u="none" strike="noStrike" cap="none">
                <a:solidFill>
                  <a:srgbClr val="03873A"/>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4" name="Google Shape;824;p131"/>
          <p:cNvSpPr txBox="1">
            <a:spLocks noGrp="1"/>
          </p:cNvSpPr>
          <p:nvPr>
            <p:ph type="body" idx="13"/>
          </p:nvPr>
        </p:nvSpPr>
        <p:spPr>
          <a:xfrm>
            <a:off x="6162675" y="2124604"/>
            <a:ext cx="2362200" cy="958200"/>
          </a:xfrm>
          <a:prstGeom prst="rect">
            <a:avLst/>
          </a:prstGeom>
          <a:noFill/>
          <a:ln>
            <a:noFill/>
          </a:ln>
        </p:spPr>
        <p:txBody>
          <a:bodyPr spcFirstLastPara="1" wrap="square" lIns="91425" tIns="91425" rIns="91425" bIns="91425" anchor="ctr" anchorCtr="0"/>
          <a:lstStyle>
            <a:lvl1pPr marL="457200" marR="0" lvl="0" indent="-228600" algn="ctr" rtl="0">
              <a:lnSpc>
                <a:spcPct val="100000"/>
              </a:lnSpc>
              <a:spcBef>
                <a:spcPts val="0"/>
              </a:spcBef>
              <a:spcAft>
                <a:spcPts val="0"/>
              </a:spcAft>
              <a:buClr>
                <a:schemeClr val="lt2"/>
              </a:buClr>
              <a:buSzPts val="1400"/>
              <a:buFont typeface="Arial"/>
              <a:buNone/>
              <a:defRPr sz="7300" b="1" i="0" u="none" strike="noStrike" cap="none">
                <a:solidFill>
                  <a:schemeClr val="lt2"/>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Title and Subheading">
  <p:cSld name="Title and Subheading">
    <p:bg>
      <p:bgPr>
        <a:solidFill>
          <a:srgbClr val="FFFFFF"/>
        </a:solidFill>
        <a:effectLst/>
      </p:bgPr>
    </p:bg>
    <p:spTree>
      <p:nvGrpSpPr>
        <p:cNvPr id="1" name="Shape 825"/>
        <p:cNvGrpSpPr/>
        <p:nvPr/>
      </p:nvGrpSpPr>
      <p:grpSpPr>
        <a:xfrm>
          <a:off x="0" y="0"/>
          <a:ext cx="0" cy="0"/>
          <a:chOff x="0" y="0"/>
          <a:chExt cx="0" cy="0"/>
        </a:xfrm>
      </p:grpSpPr>
      <p:sp>
        <p:nvSpPr>
          <p:cNvPr id="826" name="Google Shape;826;p132"/>
          <p:cNvSpPr txBox="1">
            <a:spLocks noGrp="1"/>
          </p:cNvSpPr>
          <p:nvPr>
            <p:ph type="title"/>
          </p:nvPr>
        </p:nvSpPr>
        <p:spPr>
          <a:xfrm>
            <a:off x="541336" y="348000"/>
            <a:ext cx="7688400" cy="6456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827" name="Google Shape;827;p132"/>
          <p:cNvSpPr txBox="1">
            <a:spLocks noGrp="1"/>
          </p:cNvSpPr>
          <p:nvPr>
            <p:ph type="body" idx="1"/>
          </p:nvPr>
        </p:nvSpPr>
        <p:spPr>
          <a:xfrm>
            <a:off x="552450" y="1404938"/>
            <a:ext cx="4495800" cy="539700"/>
          </a:xfrm>
          <a:prstGeom prst="rect">
            <a:avLst/>
          </a:prstGeom>
          <a:noFill/>
          <a:ln>
            <a:noFill/>
          </a:ln>
        </p:spPr>
        <p:txBody>
          <a:bodyPr spcFirstLastPara="1" wrap="square" lIns="91425" tIns="91425" rIns="91425" bIns="91425" anchor="t" anchorCtr="0"/>
          <a:lstStyle>
            <a:lvl1pPr marL="457200" marR="0" lvl="0" indent="-228600" algn="l" rtl="0">
              <a:lnSpc>
                <a:spcPct val="118750"/>
              </a:lnSpc>
              <a:spcBef>
                <a:spcPts val="0"/>
              </a:spcBef>
              <a:spcAft>
                <a:spcPts val="0"/>
              </a:spcAft>
              <a:buClr>
                <a:srgbClr val="000000"/>
              </a:buClr>
              <a:buSzPts val="1400"/>
              <a:buFont typeface="Arial"/>
              <a:buNone/>
              <a:defRPr sz="1600" b="0" i="0" u="none" strike="noStrike" cap="none">
                <a:solidFill>
                  <a:srgbClr val="000000"/>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8" name="Google Shape;828;p132"/>
          <p:cNvSpPr txBox="1">
            <a:spLocks noGrp="1"/>
          </p:cNvSpPr>
          <p:nvPr>
            <p:ph type="sldNum" idx="12"/>
          </p:nvPr>
        </p:nvSpPr>
        <p:spPr>
          <a:xfrm>
            <a:off x="8497765" y="5407982"/>
            <a:ext cx="433200" cy="1044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Blank">
  <p:cSld name="Blank">
    <p:bg>
      <p:bgPr>
        <a:solidFill>
          <a:srgbClr val="FFFFFF"/>
        </a:solidFill>
        <a:effectLst/>
      </p:bgPr>
    </p:bg>
    <p:spTree>
      <p:nvGrpSpPr>
        <p:cNvPr id="1" name="Shape 829"/>
        <p:cNvGrpSpPr/>
        <p:nvPr/>
      </p:nvGrpSpPr>
      <p:grpSpPr>
        <a:xfrm>
          <a:off x="0" y="0"/>
          <a:ext cx="0" cy="0"/>
          <a:chOff x="0" y="0"/>
          <a:chExt cx="0" cy="0"/>
        </a:xfrm>
      </p:grpSpPr>
      <p:sp>
        <p:nvSpPr>
          <p:cNvPr id="830" name="Google Shape;830;p133"/>
          <p:cNvSpPr txBox="1">
            <a:spLocks noGrp="1"/>
          </p:cNvSpPr>
          <p:nvPr>
            <p:ph type="sldNum" idx="12"/>
          </p:nvPr>
        </p:nvSpPr>
        <p:spPr>
          <a:xfrm>
            <a:off x="8497765" y="5407982"/>
            <a:ext cx="433200" cy="1044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matchingName="More to Learn">
  <p:cSld name="More to Learn">
    <p:bg>
      <p:bgPr>
        <a:solidFill>
          <a:schemeClr val="lt2"/>
        </a:solidFill>
        <a:effectLst/>
      </p:bgPr>
    </p:bg>
    <p:spTree>
      <p:nvGrpSpPr>
        <p:cNvPr id="1" name="Shape 831"/>
        <p:cNvGrpSpPr/>
        <p:nvPr/>
      </p:nvGrpSpPr>
      <p:grpSpPr>
        <a:xfrm>
          <a:off x="0" y="0"/>
          <a:ext cx="0" cy="0"/>
          <a:chOff x="0" y="0"/>
          <a:chExt cx="0" cy="0"/>
        </a:xfrm>
      </p:grpSpPr>
      <p:pic>
        <p:nvPicPr>
          <p:cNvPr id="832" name="Google Shape;832;p134"/>
          <p:cNvPicPr preferRelativeResize="0"/>
          <p:nvPr/>
        </p:nvPicPr>
        <p:blipFill rotWithShape="1">
          <a:blip r:embed="rId2">
            <a:alphaModFix/>
          </a:blip>
          <a:srcRect t="5770" b="5308"/>
          <a:stretch/>
        </p:blipFill>
        <p:spPr>
          <a:xfrm>
            <a:off x="888486" y="1"/>
            <a:ext cx="7550700" cy="5715000"/>
          </a:xfrm>
          <a:prstGeom prst="rect">
            <a:avLst/>
          </a:prstGeom>
          <a:noFill/>
          <a:ln>
            <a:noFill/>
          </a:ln>
        </p:spPr>
      </p:pic>
      <p:sp>
        <p:nvSpPr>
          <p:cNvPr id="833" name="Google Shape;833;p134"/>
          <p:cNvSpPr txBox="1">
            <a:spLocks noGrp="1"/>
          </p:cNvSpPr>
          <p:nvPr>
            <p:ph type="ctrTitle"/>
          </p:nvPr>
        </p:nvSpPr>
        <p:spPr>
          <a:xfrm>
            <a:off x="2333624" y="2274056"/>
            <a:ext cx="4656600" cy="821400"/>
          </a:xfrm>
          <a:prstGeom prst="rect">
            <a:avLst/>
          </a:prstGeom>
          <a:noFill/>
          <a:ln>
            <a:noFill/>
          </a:ln>
        </p:spPr>
        <p:txBody>
          <a:bodyPr spcFirstLastPara="1" wrap="square" lIns="91425" tIns="91425" rIns="91425" bIns="91425" anchor="b" anchorCtr="0"/>
          <a:lstStyle>
            <a:lvl1pPr marL="0" marR="0" lvl="0" indent="0" algn="ctr" rtl="0">
              <a:lnSpc>
                <a:spcPct val="117647"/>
              </a:lnSpc>
              <a:spcBef>
                <a:spcPts val="0"/>
              </a:spcBef>
              <a:spcAft>
                <a:spcPts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834" name="Google Shape;834;p134"/>
          <p:cNvSpPr txBox="1">
            <a:spLocks noGrp="1"/>
          </p:cNvSpPr>
          <p:nvPr>
            <p:ph type="body" idx="1"/>
          </p:nvPr>
        </p:nvSpPr>
        <p:spPr>
          <a:xfrm>
            <a:off x="2343150" y="3190875"/>
            <a:ext cx="4743600" cy="531900"/>
          </a:xfrm>
          <a:prstGeom prst="rect">
            <a:avLst/>
          </a:prstGeom>
          <a:noFill/>
          <a:ln>
            <a:noFill/>
          </a:ln>
        </p:spPr>
        <p:txBody>
          <a:bodyPr spcFirstLastPara="1" wrap="square" lIns="91425" tIns="91425" rIns="91425" bIns="91425" anchor="t" anchorCtr="0"/>
          <a:lstStyle>
            <a:lvl1pPr marL="457200" marR="0" lvl="0" indent="-228600" algn="ctr" rtl="0">
              <a:lnSpc>
                <a:spcPct val="131250"/>
              </a:lnSpc>
              <a:spcBef>
                <a:spcPts val="0"/>
              </a:spcBef>
              <a:spcAft>
                <a:spcPts val="0"/>
              </a:spcAft>
              <a:buClr>
                <a:schemeClr val="lt2"/>
              </a:buClr>
              <a:buSzPts val="1400"/>
              <a:buFont typeface="Arial"/>
              <a:buNone/>
              <a:defRPr sz="1600" b="0" i="0" u="none" strike="noStrike" cap="none">
                <a:solidFill>
                  <a:schemeClr val="lt2"/>
                </a:solidFill>
                <a:latin typeface="Arial"/>
                <a:ea typeface="Arial"/>
                <a:cs typeface="Arial"/>
                <a:sym typeface="Arial"/>
              </a:defRPr>
            </a:lvl1pPr>
            <a:lvl2pPr marL="914400" marR="0" lvl="1" indent="-228600" algn="ctr" rtl="0">
              <a:lnSpc>
                <a:spcPct val="131250"/>
              </a:lnSpc>
              <a:spcBef>
                <a:spcPts val="0"/>
              </a:spcBef>
              <a:spcAft>
                <a:spcPts val="0"/>
              </a:spcAft>
              <a:buClr>
                <a:schemeClr val="lt2"/>
              </a:buClr>
              <a:buSzPts val="1600"/>
              <a:buFont typeface="Arial"/>
              <a:buNone/>
              <a:defRPr sz="1600" b="1" i="0" u="none" strike="noStrike" cap="none">
                <a:solidFill>
                  <a:schemeClr val="lt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Statement and Image Option2">
  <p:cSld name="Statement and Image Option2">
    <p:bg>
      <p:bgPr>
        <a:solidFill>
          <a:schemeClr val="lt1"/>
        </a:solidFill>
        <a:effectLst/>
      </p:bgPr>
    </p:bg>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540000" y="348375"/>
            <a:ext cx="4470000" cy="9540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lt2"/>
              </a:buClr>
              <a:buSzPts val="1400"/>
              <a:buFont typeface="Times New Roman"/>
              <a:buNone/>
              <a:defRPr sz="3400" b="1" i="0" u="none" strike="noStrike" cap="none">
                <a:solidFill>
                  <a:schemeClr val="lt2"/>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5" name="Google Shape;65;p14"/>
          <p:cNvSpPr txBox="1">
            <a:spLocks noGrp="1"/>
          </p:cNvSpPr>
          <p:nvPr>
            <p:ph type="body" idx="1"/>
          </p:nvPr>
        </p:nvSpPr>
        <p:spPr>
          <a:xfrm>
            <a:off x="540000" y="1412874"/>
            <a:ext cx="4511700" cy="2603400"/>
          </a:xfrm>
          <a:prstGeom prst="rect">
            <a:avLst/>
          </a:prstGeom>
          <a:noFill/>
          <a:ln>
            <a:noFill/>
          </a:ln>
        </p:spPr>
        <p:txBody>
          <a:bodyPr spcFirstLastPara="1" wrap="square" lIns="91425" tIns="91425" rIns="91425" bIns="91425" anchor="t" anchorCtr="0"/>
          <a:lstStyle>
            <a:lvl1pPr marL="457200" marR="0" lvl="0" indent="-228600" algn="l" rtl="0">
              <a:lnSpc>
                <a:spcPct val="118750"/>
              </a:lnSpc>
              <a:spcBef>
                <a:spcPts val="0"/>
              </a:spcBef>
              <a:spcAft>
                <a:spcPts val="0"/>
              </a:spcAft>
              <a:buClr>
                <a:schemeClr val="dk1"/>
              </a:buClr>
              <a:buSzPts val="14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33333"/>
              </a:lnSpc>
              <a:spcBef>
                <a:spcPts val="1701"/>
              </a:spcBef>
              <a:spcAft>
                <a:spcPts val="0"/>
              </a:spcAft>
              <a:buClr>
                <a:schemeClr val="lt2"/>
              </a:buClr>
              <a:buSzPts val="1600"/>
              <a:buFont typeface="Arial"/>
              <a:buNone/>
              <a:defRPr sz="1200" b="0" i="1" u="none" strike="noStrike" cap="none">
                <a:solidFill>
                  <a:srgbClr val="000000"/>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6" name="Google Shape;66;p14"/>
          <p:cNvSpPr>
            <a:spLocks noGrp="1"/>
          </p:cNvSpPr>
          <p:nvPr>
            <p:ph type="pic" idx="2"/>
          </p:nvPr>
        </p:nvSpPr>
        <p:spPr>
          <a:xfrm>
            <a:off x="5876925" y="0"/>
            <a:ext cx="3267000" cy="57150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72727"/>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67" name="Google Shape;67;p14"/>
          <p:cNvPicPr preferRelativeResize="0"/>
          <p:nvPr/>
        </p:nvPicPr>
        <p:blipFill rotWithShape="1">
          <a:blip r:embed="rId2">
            <a:alphaModFix/>
          </a:blip>
          <a:srcRect/>
          <a:stretch/>
        </p:blipFill>
        <p:spPr>
          <a:xfrm>
            <a:off x="500410" y="5313991"/>
            <a:ext cx="918000" cy="233400"/>
          </a:xfrm>
          <a:prstGeom prst="rect">
            <a:avLst/>
          </a:prstGeom>
          <a:noFill/>
          <a:ln>
            <a:noFill/>
          </a:ln>
        </p:spPr>
      </p:pic>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matchingName="Final Slide Option1" type="blank">
  <p:cSld name="BLANK">
    <p:bg>
      <p:bgPr>
        <a:solidFill>
          <a:schemeClr val="lt2"/>
        </a:solidFill>
        <a:effectLst/>
      </p:bgPr>
    </p:bg>
    <p:spTree>
      <p:nvGrpSpPr>
        <p:cNvPr id="1" name="Shape 835"/>
        <p:cNvGrpSpPr/>
        <p:nvPr/>
      </p:nvGrpSpPr>
      <p:grpSpPr>
        <a:xfrm>
          <a:off x="0" y="0"/>
          <a:ext cx="0" cy="0"/>
          <a:chOff x="0" y="0"/>
          <a:chExt cx="0" cy="0"/>
        </a:xfrm>
      </p:grpSpPr>
      <p:pic>
        <p:nvPicPr>
          <p:cNvPr id="836" name="Google Shape;836;p135"/>
          <p:cNvPicPr preferRelativeResize="0"/>
          <p:nvPr/>
        </p:nvPicPr>
        <p:blipFill rotWithShape="1">
          <a:blip r:embed="rId2">
            <a:alphaModFix/>
          </a:blip>
          <a:srcRect/>
          <a:stretch/>
        </p:blipFill>
        <p:spPr>
          <a:xfrm>
            <a:off x="2900930" y="2965768"/>
            <a:ext cx="3380100" cy="180300"/>
          </a:xfrm>
          <a:prstGeom prst="rect">
            <a:avLst/>
          </a:prstGeom>
          <a:noFill/>
          <a:ln>
            <a:noFill/>
          </a:ln>
        </p:spPr>
      </p:pic>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matchingName="Final Slide Option2">
  <p:cSld name="Final Slide Option2">
    <p:bg>
      <p:bgPr>
        <a:solidFill>
          <a:schemeClr val="lt1"/>
        </a:solidFill>
        <a:effectLst/>
      </p:bgPr>
    </p:bg>
    <p:spTree>
      <p:nvGrpSpPr>
        <p:cNvPr id="1" name="Shape 837"/>
        <p:cNvGrpSpPr/>
        <p:nvPr/>
      </p:nvGrpSpPr>
      <p:grpSpPr>
        <a:xfrm>
          <a:off x="0" y="0"/>
          <a:ext cx="0" cy="0"/>
          <a:chOff x="0" y="0"/>
          <a:chExt cx="0" cy="0"/>
        </a:xfrm>
      </p:grpSpPr>
      <p:pic>
        <p:nvPicPr>
          <p:cNvPr id="838" name="Google Shape;838;p136"/>
          <p:cNvPicPr preferRelativeResize="0"/>
          <p:nvPr/>
        </p:nvPicPr>
        <p:blipFill rotWithShape="1">
          <a:blip r:embed="rId2">
            <a:alphaModFix/>
          </a:blip>
          <a:srcRect/>
          <a:stretch/>
        </p:blipFill>
        <p:spPr>
          <a:xfrm>
            <a:off x="2900930" y="2965768"/>
            <a:ext cx="3380100" cy="180300"/>
          </a:xfrm>
          <a:prstGeom prst="rect">
            <a:avLst/>
          </a:prstGeom>
          <a:noFill/>
          <a:ln>
            <a:noFill/>
          </a:ln>
        </p:spPr>
      </p:pic>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matchingName="Final Slide Option3">
  <p:cSld name="Final Slide Option3">
    <p:bg>
      <p:bgPr>
        <a:solidFill>
          <a:srgbClr val="595959"/>
        </a:solidFill>
        <a:effectLst/>
      </p:bgPr>
    </p:bg>
    <p:spTree>
      <p:nvGrpSpPr>
        <p:cNvPr id="1" name="Shape 839"/>
        <p:cNvGrpSpPr/>
        <p:nvPr/>
      </p:nvGrpSpPr>
      <p:grpSpPr>
        <a:xfrm>
          <a:off x="0" y="0"/>
          <a:ext cx="0" cy="0"/>
          <a:chOff x="0" y="0"/>
          <a:chExt cx="0" cy="0"/>
        </a:xfrm>
      </p:grpSpPr>
      <p:pic>
        <p:nvPicPr>
          <p:cNvPr id="840" name="Google Shape;840;p137"/>
          <p:cNvPicPr preferRelativeResize="0"/>
          <p:nvPr/>
        </p:nvPicPr>
        <p:blipFill rotWithShape="1">
          <a:blip r:embed="rId2">
            <a:alphaModFix/>
          </a:blip>
          <a:srcRect/>
          <a:stretch/>
        </p:blipFill>
        <p:spPr>
          <a:xfrm>
            <a:off x="2900930" y="2965768"/>
            <a:ext cx="3380100" cy="180300"/>
          </a:xfrm>
          <a:prstGeom prst="rect">
            <a:avLst/>
          </a:prstGeom>
          <a:noFill/>
          <a:ln>
            <a:noFill/>
          </a:ln>
        </p:spPr>
      </p:pic>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matchingName="Title Slide Option1">
  <p:cSld name="Title Slide Option1">
    <p:bg>
      <p:bgPr>
        <a:solidFill>
          <a:schemeClr val="lt2"/>
        </a:solidFill>
        <a:effectLst/>
      </p:bgPr>
    </p:bg>
    <p:spTree>
      <p:nvGrpSpPr>
        <p:cNvPr id="1" name="Shape 848"/>
        <p:cNvGrpSpPr/>
        <p:nvPr/>
      </p:nvGrpSpPr>
      <p:grpSpPr>
        <a:xfrm>
          <a:off x="0" y="0"/>
          <a:ext cx="0" cy="0"/>
          <a:chOff x="0" y="0"/>
          <a:chExt cx="0" cy="0"/>
        </a:xfrm>
      </p:grpSpPr>
      <p:pic>
        <p:nvPicPr>
          <p:cNvPr id="849" name="Google Shape;849;p139"/>
          <p:cNvPicPr preferRelativeResize="0"/>
          <p:nvPr/>
        </p:nvPicPr>
        <p:blipFill rotWithShape="1">
          <a:blip r:embed="rId2">
            <a:alphaModFix/>
          </a:blip>
          <a:srcRect/>
          <a:stretch/>
        </p:blipFill>
        <p:spPr>
          <a:xfrm>
            <a:off x="460375" y="341632"/>
            <a:ext cx="860400" cy="675300"/>
          </a:xfrm>
          <a:prstGeom prst="rect">
            <a:avLst/>
          </a:prstGeom>
          <a:noFill/>
          <a:ln>
            <a:noFill/>
          </a:ln>
        </p:spPr>
      </p:pic>
      <p:sp>
        <p:nvSpPr>
          <p:cNvPr id="850" name="Google Shape;850;p139"/>
          <p:cNvSpPr txBox="1">
            <a:spLocks noGrp="1"/>
          </p:cNvSpPr>
          <p:nvPr>
            <p:ph type="ctrTitle"/>
          </p:nvPr>
        </p:nvSpPr>
        <p:spPr>
          <a:xfrm>
            <a:off x="472765" y="1400053"/>
            <a:ext cx="3683100" cy="1870200"/>
          </a:xfrm>
          <a:prstGeom prst="rect">
            <a:avLst/>
          </a:prstGeom>
          <a:noFill/>
          <a:ln>
            <a:noFill/>
          </a:ln>
        </p:spPr>
        <p:txBody>
          <a:bodyPr spcFirstLastPara="1" wrap="square" lIns="91425" tIns="91425" rIns="91425" bIns="91425" anchor="t" anchorCtr="0"/>
          <a:lstStyle>
            <a:lvl1pPr marL="0" marR="0" lvl="0" indent="0" algn="l" rtl="0">
              <a:lnSpc>
                <a:spcPct val="110526"/>
              </a:lnSpc>
              <a:spcBef>
                <a:spcPts val="0"/>
              </a:spcBef>
              <a:spcAft>
                <a:spcPts val="0"/>
              </a:spcAft>
              <a:buClr>
                <a:schemeClr val="lt1"/>
              </a:buClr>
              <a:buSzPts val="1400"/>
              <a:buFont typeface="Times New Roman"/>
              <a:buNone/>
              <a:defRPr sz="3800" b="1" i="0" u="none" strike="noStrike" cap="none">
                <a:solidFill>
                  <a:schemeClr val="lt1"/>
                </a:solidFill>
                <a:latin typeface="Times New Roman"/>
                <a:ea typeface="Times New Roman"/>
                <a:cs typeface="Times New Roman"/>
                <a:sym typeface="Times New Roma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851" name="Google Shape;851;p139"/>
          <p:cNvSpPr txBox="1">
            <a:spLocks noGrp="1"/>
          </p:cNvSpPr>
          <p:nvPr>
            <p:ph type="subTitle" idx="1"/>
          </p:nvPr>
        </p:nvSpPr>
        <p:spPr>
          <a:xfrm>
            <a:off x="472765" y="3381375"/>
            <a:ext cx="3397200" cy="1222800"/>
          </a:xfrm>
          <a:prstGeom prst="rect">
            <a:avLst/>
          </a:prstGeom>
          <a:noFill/>
          <a:ln>
            <a:noFill/>
          </a:ln>
        </p:spPr>
        <p:txBody>
          <a:bodyPr spcFirstLastPara="1" wrap="square" lIns="91425" tIns="91425" rIns="91425" bIns="91425" anchor="t" anchorCtr="0"/>
          <a:lstStyle>
            <a:lvl1pPr marL="0" marR="0" lvl="0" indent="0" algn="l" rtl="0">
              <a:lnSpc>
                <a:spcPct val="133333"/>
              </a:lnSpc>
              <a:spcBef>
                <a:spcPts val="0"/>
              </a:spcBef>
              <a:spcAft>
                <a:spcPts val="0"/>
              </a:spcAft>
              <a:buClr>
                <a:srgbClr val="FFFFFF"/>
              </a:buClr>
              <a:buSzPts val="1400"/>
              <a:buFont typeface="Arial"/>
              <a:buNone/>
              <a:defRPr sz="1800" b="0" i="0" u="none" strike="noStrike" cap="none">
                <a:solidFill>
                  <a:srgbClr val="FFFFFF"/>
                </a:solidFill>
                <a:latin typeface="Arial"/>
                <a:ea typeface="Arial"/>
                <a:cs typeface="Arial"/>
                <a:sym typeface="Arial"/>
              </a:defRPr>
            </a:lvl1pPr>
            <a:lvl2pPr marL="457200" marR="0" lvl="1" indent="0" algn="ctr" rtl="0">
              <a:lnSpc>
                <a:spcPct val="122222"/>
              </a:lnSpc>
              <a:spcBef>
                <a:spcPts val="0"/>
              </a:spcBef>
              <a:spcAft>
                <a:spcPts val="0"/>
              </a:spcAft>
              <a:buClr>
                <a:schemeClr val="lt2"/>
              </a:buClr>
              <a:buSzPts val="1800"/>
              <a:buFont typeface="Arial"/>
              <a:buNone/>
              <a:defRPr sz="1800" b="0" i="0" u="none" strike="noStrike" cap="none">
                <a:solidFill>
                  <a:srgbClr val="888888"/>
                </a:solidFill>
                <a:latin typeface="Arial"/>
                <a:ea typeface="Arial"/>
                <a:cs typeface="Arial"/>
                <a:sym typeface="Arial"/>
              </a:defRPr>
            </a:lvl2pPr>
            <a:lvl3pPr marL="914400" marR="0" lvl="2" indent="0" algn="ctr" rtl="0">
              <a:lnSpc>
                <a:spcPct val="122222"/>
              </a:lnSpc>
              <a:spcBef>
                <a:spcPts val="0"/>
              </a:spcBef>
              <a:spcAft>
                <a:spcPts val="0"/>
              </a:spcAft>
              <a:buClr>
                <a:schemeClr val="accent4"/>
              </a:buClr>
              <a:buSzPts val="1800"/>
              <a:buFont typeface="Arial"/>
              <a:buNone/>
              <a:defRPr sz="1800" b="0" i="0" u="none" strike="noStrike" cap="none">
                <a:solidFill>
                  <a:srgbClr val="888888"/>
                </a:solidFill>
                <a:latin typeface="Arial"/>
                <a:ea typeface="Arial"/>
                <a:cs typeface="Arial"/>
                <a:sym typeface="Arial"/>
              </a:defRPr>
            </a:lvl3pPr>
            <a:lvl4pPr marL="1371600" marR="0" lvl="3" indent="0" algn="ctr" rtl="0">
              <a:lnSpc>
                <a:spcPct val="125000"/>
              </a:lnSpc>
              <a:spcBef>
                <a:spcPts val="0"/>
              </a:spcBef>
              <a:spcAft>
                <a:spcPts val="0"/>
              </a:spcAft>
              <a:buClr>
                <a:schemeClr val="dk1"/>
              </a:buClr>
              <a:buSzPts val="1400"/>
              <a:buFont typeface="Arial"/>
              <a:buNone/>
              <a:defRPr sz="1200" b="0" i="0" u="none" strike="noStrike" cap="none">
                <a:solidFill>
                  <a:srgbClr val="888888"/>
                </a:solidFill>
                <a:latin typeface="Arial"/>
                <a:ea typeface="Arial"/>
                <a:cs typeface="Arial"/>
                <a:sym typeface="Arial"/>
              </a:defRPr>
            </a:lvl4pPr>
            <a:lvl5pPr marL="1828800" marR="0" lvl="4" indent="0" algn="ctr" rtl="0">
              <a:spcBef>
                <a:spcPts val="85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
        <p:nvSpPr>
          <p:cNvPr id="852" name="Google Shape;852;p139"/>
          <p:cNvSpPr txBox="1">
            <a:spLocks noGrp="1"/>
          </p:cNvSpPr>
          <p:nvPr>
            <p:ph type="body" idx="2"/>
          </p:nvPr>
        </p:nvSpPr>
        <p:spPr>
          <a:xfrm>
            <a:off x="472765" y="5221552"/>
            <a:ext cx="3962400" cy="238200"/>
          </a:xfrm>
          <a:prstGeom prst="rect">
            <a:avLst/>
          </a:prstGeom>
          <a:noFill/>
          <a:ln>
            <a:noFill/>
          </a:ln>
        </p:spPr>
        <p:txBody>
          <a:bodyPr spcFirstLastPara="1" wrap="square" lIns="91425" tIns="91425" rIns="91425" bIns="91425" anchor="t" anchorCtr="0"/>
          <a:lstStyle>
            <a:lvl1pPr marL="457200" marR="0" lvl="0" indent="-228600" algn="l" rtl="0">
              <a:lnSpc>
                <a:spcPct val="122222"/>
              </a:lnSpc>
              <a:spcBef>
                <a:spcPts val="0"/>
              </a:spcBef>
              <a:spcAft>
                <a:spcPts val="0"/>
              </a:spcAft>
              <a:buClr>
                <a:srgbClr val="FFFFFF"/>
              </a:buClr>
              <a:buSzPts val="1400"/>
              <a:buFont typeface="Arial"/>
              <a:buNone/>
              <a:defRPr sz="1800" b="0" i="0" u="none" strike="noStrike" cap="none">
                <a:solidFill>
                  <a:srgbClr val="FFFFFF"/>
                </a:solidFill>
                <a:latin typeface="Arial"/>
                <a:ea typeface="Arial"/>
                <a:cs typeface="Arial"/>
                <a:sym typeface="Arial"/>
              </a:defRPr>
            </a:lvl1pPr>
            <a:lvl2pPr marL="914400" marR="0" lvl="1" indent="-342900"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53" name="Google Shape;853;p139"/>
          <p:cNvSpPr>
            <a:spLocks noGrp="1"/>
          </p:cNvSpPr>
          <p:nvPr>
            <p:ph type="pic" idx="3"/>
          </p:nvPr>
        </p:nvSpPr>
        <p:spPr>
          <a:xfrm>
            <a:off x="4581524" y="0"/>
            <a:ext cx="4562700" cy="57150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20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L="180975" marR="0" lvl="1" indent="-180975"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352425" marR="0" lvl="2" indent="-174625"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54" name="Google Shape;854;p139"/>
          <p:cNvSpPr txBox="1">
            <a:spLocks noGrp="1"/>
          </p:cNvSpPr>
          <p:nvPr>
            <p:ph type="sldNum" idx="12"/>
          </p:nvPr>
        </p:nvSpPr>
        <p:spPr>
          <a:xfrm>
            <a:off x="8539582" y="5429942"/>
            <a:ext cx="124500" cy="921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i="0" u="none" strike="noStrike" cap="none">
                <a:solidFill>
                  <a:schemeClr val="lt2"/>
                </a:solidFill>
                <a:latin typeface="Arial"/>
                <a:ea typeface="Arial"/>
                <a:cs typeface="Arial"/>
                <a:sym typeface="Arial"/>
              </a:defRPr>
            </a:lvl1pPr>
            <a:lvl2pPr marL="0" marR="0" lvl="1" indent="0" algn="l" rtl="0">
              <a:spcBef>
                <a:spcPts val="0"/>
              </a:spcBef>
              <a:buNone/>
              <a:defRPr sz="800" b="1" i="0" u="none" strike="noStrike" cap="none">
                <a:solidFill>
                  <a:schemeClr val="lt2"/>
                </a:solidFill>
                <a:latin typeface="Arial"/>
                <a:ea typeface="Arial"/>
                <a:cs typeface="Arial"/>
                <a:sym typeface="Arial"/>
              </a:defRPr>
            </a:lvl2pPr>
            <a:lvl3pPr marL="0" marR="0" lvl="2" indent="0" algn="l" rtl="0">
              <a:spcBef>
                <a:spcPts val="0"/>
              </a:spcBef>
              <a:buNone/>
              <a:defRPr sz="800" b="1" i="0" u="none" strike="noStrike" cap="none">
                <a:solidFill>
                  <a:schemeClr val="lt2"/>
                </a:solidFill>
                <a:latin typeface="Arial"/>
                <a:ea typeface="Arial"/>
                <a:cs typeface="Arial"/>
                <a:sym typeface="Arial"/>
              </a:defRPr>
            </a:lvl3pPr>
            <a:lvl4pPr marL="0" marR="0" lvl="3" indent="0" algn="l" rtl="0">
              <a:spcBef>
                <a:spcPts val="0"/>
              </a:spcBef>
              <a:buNone/>
              <a:defRPr sz="800" b="1" i="0" u="none" strike="noStrike" cap="none">
                <a:solidFill>
                  <a:schemeClr val="lt2"/>
                </a:solidFill>
                <a:latin typeface="Arial"/>
                <a:ea typeface="Arial"/>
                <a:cs typeface="Arial"/>
                <a:sym typeface="Arial"/>
              </a:defRPr>
            </a:lvl4pPr>
            <a:lvl5pPr marL="0" marR="0" lvl="4" indent="0" algn="l" rtl="0">
              <a:spcBef>
                <a:spcPts val="0"/>
              </a:spcBef>
              <a:buNone/>
              <a:defRPr sz="800" b="1" i="0" u="none" strike="noStrike" cap="none">
                <a:solidFill>
                  <a:schemeClr val="lt2"/>
                </a:solidFill>
                <a:latin typeface="Arial"/>
                <a:ea typeface="Arial"/>
                <a:cs typeface="Arial"/>
                <a:sym typeface="Arial"/>
              </a:defRPr>
            </a:lvl5pPr>
            <a:lvl6pPr marL="0" marR="0" lvl="5" indent="0" algn="l" rtl="0">
              <a:spcBef>
                <a:spcPts val="0"/>
              </a:spcBef>
              <a:buNone/>
              <a:defRPr sz="800" b="1" i="0" u="none" strike="noStrike" cap="none">
                <a:solidFill>
                  <a:schemeClr val="lt2"/>
                </a:solidFill>
                <a:latin typeface="Arial"/>
                <a:ea typeface="Arial"/>
                <a:cs typeface="Arial"/>
                <a:sym typeface="Arial"/>
              </a:defRPr>
            </a:lvl6pPr>
            <a:lvl7pPr marL="0" marR="0" lvl="6" indent="0" algn="l" rtl="0">
              <a:spcBef>
                <a:spcPts val="0"/>
              </a:spcBef>
              <a:buNone/>
              <a:defRPr sz="800" b="1" i="0" u="none" strike="noStrike" cap="none">
                <a:solidFill>
                  <a:schemeClr val="lt2"/>
                </a:solidFill>
                <a:latin typeface="Arial"/>
                <a:ea typeface="Arial"/>
                <a:cs typeface="Arial"/>
                <a:sym typeface="Arial"/>
              </a:defRPr>
            </a:lvl7pPr>
            <a:lvl8pPr marL="0" marR="0" lvl="7" indent="0" algn="l" rtl="0">
              <a:spcBef>
                <a:spcPts val="0"/>
              </a:spcBef>
              <a:buNone/>
              <a:defRPr sz="800" b="1" i="0" u="none" strike="noStrike" cap="none">
                <a:solidFill>
                  <a:schemeClr val="lt2"/>
                </a:solidFill>
                <a:latin typeface="Arial"/>
                <a:ea typeface="Arial"/>
                <a:cs typeface="Arial"/>
                <a:sym typeface="Arial"/>
              </a:defRPr>
            </a:lvl8pPr>
            <a:lvl9pPr marL="0" marR="0" lvl="8" indent="0" algn="l" rtl="0">
              <a:spcBef>
                <a:spcPts val="0"/>
              </a:spcBef>
              <a:buNone/>
              <a:defRPr sz="800" b="1" i="0" u="none" strike="noStrike" cap="none">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cxnSp>
        <p:nvCxnSpPr>
          <p:cNvPr id="855" name="Google Shape;855;p139"/>
          <p:cNvCxnSpPr/>
          <p:nvPr/>
        </p:nvCxnSpPr>
        <p:spPr>
          <a:xfrm>
            <a:off x="8506859" y="5433350"/>
            <a:ext cx="0" cy="72000"/>
          </a:xfrm>
          <a:prstGeom prst="straightConnector1">
            <a:avLst/>
          </a:prstGeom>
          <a:noFill/>
          <a:ln w="9525" cap="flat" cmpd="sng">
            <a:solidFill>
              <a:schemeClr val="lt2"/>
            </a:solidFill>
            <a:prstDash val="solid"/>
            <a:round/>
            <a:headEnd type="none" w="sm" len="sm"/>
            <a:tailEnd type="none" w="sm" len="sm"/>
          </a:ln>
        </p:spPr>
      </p:cxnSp>
      <p:sp>
        <p:nvSpPr>
          <p:cNvPr id="856" name="Google Shape;856;p139"/>
          <p:cNvSpPr txBox="1">
            <a:spLocks noGrp="1"/>
          </p:cNvSpPr>
          <p:nvPr>
            <p:ph type="ftr" idx="11"/>
          </p:nvPr>
        </p:nvSpPr>
        <p:spPr>
          <a:xfrm>
            <a:off x="6686316" y="5429942"/>
            <a:ext cx="1793100" cy="92100"/>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700" b="1" i="0" u="none" strike="noStrike" cap="none">
                <a:solidFill>
                  <a:schemeClr val="lt2"/>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matchingName="Title Slide Option2">
  <p:cSld name="Title Slide Option2">
    <p:bg>
      <p:bgPr>
        <a:solidFill>
          <a:schemeClr val="lt1"/>
        </a:solidFill>
        <a:effectLst/>
      </p:bgPr>
    </p:bg>
    <p:spTree>
      <p:nvGrpSpPr>
        <p:cNvPr id="1" name="Shape 857"/>
        <p:cNvGrpSpPr/>
        <p:nvPr/>
      </p:nvGrpSpPr>
      <p:grpSpPr>
        <a:xfrm>
          <a:off x="0" y="0"/>
          <a:ext cx="0" cy="0"/>
          <a:chOff x="0" y="0"/>
          <a:chExt cx="0" cy="0"/>
        </a:xfrm>
      </p:grpSpPr>
      <p:sp>
        <p:nvSpPr>
          <p:cNvPr id="858" name="Google Shape;858;p140"/>
          <p:cNvSpPr txBox="1">
            <a:spLocks noGrp="1"/>
          </p:cNvSpPr>
          <p:nvPr>
            <p:ph type="ctrTitle"/>
          </p:nvPr>
        </p:nvSpPr>
        <p:spPr>
          <a:xfrm>
            <a:off x="472765" y="1401001"/>
            <a:ext cx="3733800" cy="1719300"/>
          </a:xfrm>
          <a:prstGeom prst="rect">
            <a:avLst/>
          </a:prstGeom>
          <a:noFill/>
          <a:ln>
            <a:noFill/>
          </a:ln>
        </p:spPr>
        <p:txBody>
          <a:bodyPr spcFirstLastPara="1" wrap="square" lIns="91425" tIns="91425" rIns="91425" bIns="91425" anchor="t" anchorCtr="0"/>
          <a:lstStyle>
            <a:lvl1pPr marL="0" marR="0" lvl="0" indent="0" algn="l" rtl="0">
              <a:lnSpc>
                <a:spcPct val="110526"/>
              </a:lnSpc>
              <a:spcBef>
                <a:spcPts val="0"/>
              </a:spcBef>
              <a:spcAft>
                <a:spcPts val="0"/>
              </a:spcAft>
              <a:buClr>
                <a:schemeClr val="lt2"/>
              </a:buClr>
              <a:buSzPts val="1400"/>
              <a:buFont typeface="Times New Roman"/>
              <a:buNone/>
              <a:defRPr sz="3800" b="1" i="0" u="none" strike="noStrike" cap="none">
                <a:solidFill>
                  <a:schemeClr val="lt2"/>
                </a:solidFill>
                <a:latin typeface="Times New Roman"/>
                <a:ea typeface="Times New Roman"/>
                <a:cs typeface="Times New Roman"/>
                <a:sym typeface="Times New Roma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859" name="Google Shape;859;p140"/>
          <p:cNvSpPr txBox="1">
            <a:spLocks noGrp="1"/>
          </p:cNvSpPr>
          <p:nvPr>
            <p:ph type="subTitle" idx="1"/>
          </p:nvPr>
        </p:nvSpPr>
        <p:spPr>
          <a:xfrm>
            <a:off x="471491" y="3381001"/>
            <a:ext cx="3444000" cy="942300"/>
          </a:xfrm>
          <a:prstGeom prst="rect">
            <a:avLst/>
          </a:prstGeom>
          <a:noFill/>
          <a:ln>
            <a:noFill/>
          </a:ln>
        </p:spPr>
        <p:txBody>
          <a:bodyPr spcFirstLastPara="1" wrap="square" lIns="91425" tIns="91425" rIns="91425" bIns="91425" anchor="t" anchorCtr="0"/>
          <a:lstStyle>
            <a:lvl1pPr marL="0" marR="0" lvl="0" indent="0" algn="l" rtl="0">
              <a:lnSpc>
                <a:spcPct val="133333"/>
              </a:lnSpc>
              <a:spcBef>
                <a:spcPts val="0"/>
              </a:spcBef>
              <a:spcAft>
                <a:spcPts val="0"/>
              </a:spcAft>
              <a:buClr>
                <a:schemeClr val="lt2"/>
              </a:buClr>
              <a:buSzPts val="1400"/>
              <a:buFont typeface="Arial"/>
              <a:buNone/>
              <a:defRPr sz="1800" b="0" i="0" u="none" strike="noStrike" cap="none">
                <a:solidFill>
                  <a:schemeClr val="lt2"/>
                </a:solidFill>
                <a:latin typeface="Arial"/>
                <a:ea typeface="Arial"/>
                <a:cs typeface="Arial"/>
                <a:sym typeface="Arial"/>
              </a:defRPr>
            </a:lvl1pPr>
            <a:lvl2pPr marL="457200" marR="0" lvl="1" indent="0" algn="ctr" rtl="0">
              <a:lnSpc>
                <a:spcPct val="122222"/>
              </a:lnSpc>
              <a:spcBef>
                <a:spcPts val="0"/>
              </a:spcBef>
              <a:spcAft>
                <a:spcPts val="0"/>
              </a:spcAft>
              <a:buClr>
                <a:schemeClr val="lt2"/>
              </a:buClr>
              <a:buSzPts val="1800"/>
              <a:buFont typeface="Arial"/>
              <a:buNone/>
              <a:defRPr sz="1800" b="0" i="0" u="none" strike="noStrike" cap="none">
                <a:solidFill>
                  <a:srgbClr val="888888"/>
                </a:solidFill>
                <a:latin typeface="Arial"/>
                <a:ea typeface="Arial"/>
                <a:cs typeface="Arial"/>
                <a:sym typeface="Arial"/>
              </a:defRPr>
            </a:lvl2pPr>
            <a:lvl3pPr marL="914400" marR="0" lvl="2" indent="0" algn="ctr" rtl="0">
              <a:lnSpc>
                <a:spcPct val="122222"/>
              </a:lnSpc>
              <a:spcBef>
                <a:spcPts val="0"/>
              </a:spcBef>
              <a:spcAft>
                <a:spcPts val="0"/>
              </a:spcAft>
              <a:buClr>
                <a:schemeClr val="accent4"/>
              </a:buClr>
              <a:buSzPts val="1800"/>
              <a:buFont typeface="Arial"/>
              <a:buNone/>
              <a:defRPr sz="1800" b="0" i="0" u="none" strike="noStrike" cap="none">
                <a:solidFill>
                  <a:srgbClr val="888888"/>
                </a:solidFill>
                <a:latin typeface="Arial"/>
                <a:ea typeface="Arial"/>
                <a:cs typeface="Arial"/>
                <a:sym typeface="Arial"/>
              </a:defRPr>
            </a:lvl3pPr>
            <a:lvl4pPr marL="1371600" marR="0" lvl="3" indent="0" algn="ctr" rtl="0">
              <a:lnSpc>
                <a:spcPct val="125000"/>
              </a:lnSpc>
              <a:spcBef>
                <a:spcPts val="0"/>
              </a:spcBef>
              <a:spcAft>
                <a:spcPts val="0"/>
              </a:spcAft>
              <a:buClr>
                <a:schemeClr val="dk1"/>
              </a:buClr>
              <a:buSzPts val="1400"/>
              <a:buFont typeface="Arial"/>
              <a:buNone/>
              <a:defRPr sz="1200" b="0" i="0" u="none" strike="noStrike" cap="none">
                <a:solidFill>
                  <a:srgbClr val="888888"/>
                </a:solidFill>
                <a:latin typeface="Arial"/>
                <a:ea typeface="Arial"/>
                <a:cs typeface="Arial"/>
                <a:sym typeface="Arial"/>
              </a:defRPr>
            </a:lvl4pPr>
            <a:lvl5pPr marL="1828800" marR="0" lvl="4" indent="0" algn="ctr" rtl="0">
              <a:spcBef>
                <a:spcPts val="85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
        <p:nvSpPr>
          <p:cNvPr id="860" name="Google Shape;860;p140"/>
          <p:cNvSpPr txBox="1">
            <a:spLocks noGrp="1"/>
          </p:cNvSpPr>
          <p:nvPr>
            <p:ph type="body" idx="2"/>
          </p:nvPr>
        </p:nvSpPr>
        <p:spPr>
          <a:xfrm>
            <a:off x="469613" y="5221552"/>
            <a:ext cx="3965700" cy="238200"/>
          </a:xfrm>
          <a:prstGeom prst="rect">
            <a:avLst/>
          </a:prstGeom>
          <a:noFill/>
          <a:ln>
            <a:noFill/>
          </a:ln>
        </p:spPr>
        <p:txBody>
          <a:bodyPr spcFirstLastPara="1" wrap="square" lIns="91425" tIns="91425" rIns="91425" bIns="91425" anchor="t" anchorCtr="0"/>
          <a:lstStyle>
            <a:lvl1pPr marL="457200" marR="0" lvl="0" indent="-228600" algn="l" rtl="0">
              <a:lnSpc>
                <a:spcPct val="122222"/>
              </a:lnSpc>
              <a:spcBef>
                <a:spcPts val="0"/>
              </a:spcBef>
              <a:spcAft>
                <a:spcPts val="0"/>
              </a:spcAft>
              <a:buClr>
                <a:schemeClr val="lt2"/>
              </a:buClr>
              <a:buSzPts val="1400"/>
              <a:buFont typeface="Arial"/>
              <a:buNone/>
              <a:defRPr sz="1800" b="0" i="0" u="none" strike="noStrike" cap="none">
                <a:solidFill>
                  <a:schemeClr val="lt2"/>
                </a:solidFill>
                <a:latin typeface="Arial"/>
                <a:ea typeface="Arial"/>
                <a:cs typeface="Arial"/>
                <a:sym typeface="Arial"/>
              </a:defRPr>
            </a:lvl1pPr>
            <a:lvl2pPr marL="914400" marR="0" lvl="1" indent="-342900"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61" name="Google Shape;861;p140"/>
          <p:cNvSpPr>
            <a:spLocks noGrp="1"/>
          </p:cNvSpPr>
          <p:nvPr>
            <p:ph type="pic" idx="3"/>
          </p:nvPr>
        </p:nvSpPr>
        <p:spPr>
          <a:xfrm>
            <a:off x="4581524" y="0"/>
            <a:ext cx="4562700" cy="57150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72727"/>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L="180975" marR="0" lvl="1" indent="-180975"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352425" marR="0" lvl="2" indent="-174625"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862" name="Google Shape;862;p140"/>
          <p:cNvPicPr preferRelativeResize="0"/>
          <p:nvPr/>
        </p:nvPicPr>
        <p:blipFill rotWithShape="1">
          <a:blip r:embed="rId2">
            <a:alphaModFix/>
          </a:blip>
          <a:srcRect/>
          <a:stretch/>
        </p:blipFill>
        <p:spPr>
          <a:xfrm>
            <a:off x="460375" y="340923"/>
            <a:ext cx="861300" cy="678000"/>
          </a:xfrm>
          <a:prstGeom prst="rect">
            <a:avLst/>
          </a:prstGeom>
          <a:noFill/>
          <a:ln>
            <a:noFill/>
          </a:ln>
        </p:spPr>
      </p:pic>
      <p:sp>
        <p:nvSpPr>
          <p:cNvPr id="863" name="Google Shape;863;p140"/>
          <p:cNvSpPr txBox="1">
            <a:spLocks noGrp="1"/>
          </p:cNvSpPr>
          <p:nvPr>
            <p:ph type="sldNum" idx="12"/>
          </p:nvPr>
        </p:nvSpPr>
        <p:spPr>
          <a:xfrm>
            <a:off x="8539582" y="5429942"/>
            <a:ext cx="124500" cy="921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i="0" u="none" strike="noStrike" cap="none">
                <a:solidFill>
                  <a:schemeClr val="lt2"/>
                </a:solidFill>
                <a:latin typeface="Arial"/>
                <a:ea typeface="Arial"/>
                <a:cs typeface="Arial"/>
                <a:sym typeface="Arial"/>
              </a:defRPr>
            </a:lvl1pPr>
            <a:lvl2pPr marL="0" marR="0" lvl="1" indent="0" algn="l" rtl="0">
              <a:spcBef>
                <a:spcPts val="0"/>
              </a:spcBef>
              <a:buNone/>
              <a:defRPr sz="800" b="1" i="0" u="none" strike="noStrike" cap="none">
                <a:solidFill>
                  <a:schemeClr val="lt2"/>
                </a:solidFill>
                <a:latin typeface="Arial"/>
                <a:ea typeface="Arial"/>
                <a:cs typeface="Arial"/>
                <a:sym typeface="Arial"/>
              </a:defRPr>
            </a:lvl2pPr>
            <a:lvl3pPr marL="0" marR="0" lvl="2" indent="0" algn="l" rtl="0">
              <a:spcBef>
                <a:spcPts val="0"/>
              </a:spcBef>
              <a:buNone/>
              <a:defRPr sz="800" b="1" i="0" u="none" strike="noStrike" cap="none">
                <a:solidFill>
                  <a:schemeClr val="lt2"/>
                </a:solidFill>
                <a:latin typeface="Arial"/>
                <a:ea typeface="Arial"/>
                <a:cs typeface="Arial"/>
                <a:sym typeface="Arial"/>
              </a:defRPr>
            </a:lvl3pPr>
            <a:lvl4pPr marL="0" marR="0" lvl="3" indent="0" algn="l" rtl="0">
              <a:spcBef>
                <a:spcPts val="0"/>
              </a:spcBef>
              <a:buNone/>
              <a:defRPr sz="800" b="1" i="0" u="none" strike="noStrike" cap="none">
                <a:solidFill>
                  <a:schemeClr val="lt2"/>
                </a:solidFill>
                <a:latin typeface="Arial"/>
                <a:ea typeface="Arial"/>
                <a:cs typeface="Arial"/>
                <a:sym typeface="Arial"/>
              </a:defRPr>
            </a:lvl4pPr>
            <a:lvl5pPr marL="0" marR="0" lvl="4" indent="0" algn="l" rtl="0">
              <a:spcBef>
                <a:spcPts val="0"/>
              </a:spcBef>
              <a:buNone/>
              <a:defRPr sz="800" b="1" i="0" u="none" strike="noStrike" cap="none">
                <a:solidFill>
                  <a:schemeClr val="lt2"/>
                </a:solidFill>
                <a:latin typeface="Arial"/>
                <a:ea typeface="Arial"/>
                <a:cs typeface="Arial"/>
                <a:sym typeface="Arial"/>
              </a:defRPr>
            </a:lvl5pPr>
            <a:lvl6pPr marL="0" marR="0" lvl="5" indent="0" algn="l" rtl="0">
              <a:spcBef>
                <a:spcPts val="0"/>
              </a:spcBef>
              <a:buNone/>
              <a:defRPr sz="800" b="1" i="0" u="none" strike="noStrike" cap="none">
                <a:solidFill>
                  <a:schemeClr val="lt2"/>
                </a:solidFill>
                <a:latin typeface="Arial"/>
                <a:ea typeface="Arial"/>
                <a:cs typeface="Arial"/>
                <a:sym typeface="Arial"/>
              </a:defRPr>
            </a:lvl6pPr>
            <a:lvl7pPr marL="0" marR="0" lvl="6" indent="0" algn="l" rtl="0">
              <a:spcBef>
                <a:spcPts val="0"/>
              </a:spcBef>
              <a:buNone/>
              <a:defRPr sz="800" b="1" i="0" u="none" strike="noStrike" cap="none">
                <a:solidFill>
                  <a:schemeClr val="lt2"/>
                </a:solidFill>
                <a:latin typeface="Arial"/>
                <a:ea typeface="Arial"/>
                <a:cs typeface="Arial"/>
                <a:sym typeface="Arial"/>
              </a:defRPr>
            </a:lvl7pPr>
            <a:lvl8pPr marL="0" marR="0" lvl="7" indent="0" algn="l" rtl="0">
              <a:spcBef>
                <a:spcPts val="0"/>
              </a:spcBef>
              <a:buNone/>
              <a:defRPr sz="800" b="1" i="0" u="none" strike="noStrike" cap="none">
                <a:solidFill>
                  <a:schemeClr val="lt2"/>
                </a:solidFill>
                <a:latin typeface="Arial"/>
                <a:ea typeface="Arial"/>
                <a:cs typeface="Arial"/>
                <a:sym typeface="Arial"/>
              </a:defRPr>
            </a:lvl8pPr>
            <a:lvl9pPr marL="0" marR="0" lvl="8" indent="0" algn="l" rtl="0">
              <a:spcBef>
                <a:spcPts val="0"/>
              </a:spcBef>
              <a:buNone/>
              <a:defRPr sz="800" b="1" i="0" u="none" strike="noStrike" cap="none">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cxnSp>
        <p:nvCxnSpPr>
          <p:cNvPr id="864" name="Google Shape;864;p140"/>
          <p:cNvCxnSpPr/>
          <p:nvPr/>
        </p:nvCxnSpPr>
        <p:spPr>
          <a:xfrm>
            <a:off x="8506859" y="5433350"/>
            <a:ext cx="0" cy="72000"/>
          </a:xfrm>
          <a:prstGeom prst="straightConnector1">
            <a:avLst/>
          </a:prstGeom>
          <a:noFill/>
          <a:ln w="9525" cap="flat" cmpd="sng">
            <a:solidFill>
              <a:schemeClr val="lt2"/>
            </a:solidFill>
            <a:prstDash val="solid"/>
            <a:round/>
            <a:headEnd type="none" w="sm" len="sm"/>
            <a:tailEnd type="none" w="sm" len="sm"/>
          </a:ln>
        </p:spPr>
      </p:cxnSp>
      <p:sp>
        <p:nvSpPr>
          <p:cNvPr id="865" name="Google Shape;865;p140"/>
          <p:cNvSpPr txBox="1">
            <a:spLocks noGrp="1"/>
          </p:cNvSpPr>
          <p:nvPr>
            <p:ph type="ftr" idx="11"/>
          </p:nvPr>
        </p:nvSpPr>
        <p:spPr>
          <a:xfrm>
            <a:off x="6686316" y="5429942"/>
            <a:ext cx="1793100" cy="92100"/>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700" b="1" i="0" u="none" strike="noStrike" cap="none">
                <a:solidFill>
                  <a:schemeClr val="lt2"/>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matchingName="Title Slide Option3">
  <p:cSld name="Title Slide Option3">
    <p:bg>
      <p:bgPr>
        <a:solidFill>
          <a:srgbClr val="595959"/>
        </a:solidFill>
        <a:effectLst/>
      </p:bgPr>
    </p:bg>
    <p:spTree>
      <p:nvGrpSpPr>
        <p:cNvPr id="1" name="Shape 866"/>
        <p:cNvGrpSpPr/>
        <p:nvPr/>
      </p:nvGrpSpPr>
      <p:grpSpPr>
        <a:xfrm>
          <a:off x="0" y="0"/>
          <a:ext cx="0" cy="0"/>
          <a:chOff x="0" y="0"/>
          <a:chExt cx="0" cy="0"/>
        </a:xfrm>
      </p:grpSpPr>
      <p:pic>
        <p:nvPicPr>
          <p:cNvPr id="867" name="Google Shape;867;p141"/>
          <p:cNvPicPr preferRelativeResize="0"/>
          <p:nvPr/>
        </p:nvPicPr>
        <p:blipFill rotWithShape="1">
          <a:blip r:embed="rId2">
            <a:alphaModFix/>
          </a:blip>
          <a:srcRect/>
          <a:stretch/>
        </p:blipFill>
        <p:spPr>
          <a:xfrm>
            <a:off x="460375" y="341632"/>
            <a:ext cx="860400" cy="675300"/>
          </a:xfrm>
          <a:prstGeom prst="rect">
            <a:avLst/>
          </a:prstGeom>
          <a:noFill/>
          <a:ln>
            <a:noFill/>
          </a:ln>
        </p:spPr>
      </p:pic>
      <p:sp>
        <p:nvSpPr>
          <p:cNvPr id="868" name="Google Shape;868;p141"/>
          <p:cNvSpPr txBox="1">
            <a:spLocks noGrp="1"/>
          </p:cNvSpPr>
          <p:nvPr>
            <p:ph type="ctrTitle"/>
          </p:nvPr>
        </p:nvSpPr>
        <p:spPr>
          <a:xfrm>
            <a:off x="472765" y="1401000"/>
            <a:ext cx="3733800" cy="1647900"/>
          </a:xfrm>
          <a:prstGeom prst="rect">
            <a:avLst/>
          </a:prstGeom>
          <a:noFill/>
          <a:ln>
            <a:noFill/>
          </a:ln>
        </p:spPr>
        <p:txBody>
          <a:bodyPr spcFirstLastPara="1" wrap="square" lIns="91425" tIns="91425" rIns="91425" bIns="91425" anchor="t" anchorCtr="0"/>
          <a:lstStyle>
            <a:lvl1pPr marL="0" marR="0" lvl="0" indent="0" algn="l" rtl="0">
              <a:lnSpc>
                <a:spcPct val="110526"/>
              </a:lnSpc>
              <a:spcBef>
                <a:spcPts val="0"/>
              </a:spcBef>
              <a:spcAft>
                <a:spcPts val="0"/>
              </a:spcAft>
              <a:buClr>
                <a:srgbClr val="FFFFFF"/>
              </a:buClr>
              <a:buSzPts val="1400"/>
              <a:buFont typeface="Times New Roman"/>
              <a:buNone/>
              <a:defRPr sz="3800" b="1" i="0" u="none" strike="noStrike" cap="none">
                <a:solidFill>
                  <a:srgbClr val="FFFFFF"/>
                </a:solidFill>
                <a:latin typeface="Times New Roman"/>
                <a:ea typeface="Times New Roman"/>
                <a:cs typeface="Times New Roman"/>
                <a:sym typeface="Times New Roma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869" name="Google Shape;869;p141"/>
          <p:cNvSpPr txBox="1">
            <a:spLocks noGrp="1"/>
          </p:cNvSpPr>
          <p:nvPr>
            <p:ph type="subTitle" idx="1"/>
          </p:nvPr>
        </p:nvSpPr>
        <p:spPr>
          <a:xfrm>
            <a:off x="471491" y="3381001"/>
            <a:ext cx="3444000" cy="942300"/>
          </a:xfrm>
          <a:prstGeom prst="rect">
            <a:avLst/>
          </a:prstGeom>
          <a:noFill/>
          <a:ln>
            <a:noFill/>
          </a:ln>
        </p:spPr>
        <p:txBody>
          <a:bodyPr spcFirstLastPara="1" wrap="square" lIns="91425" tIns="91425" rIns="91425" bIns="91425" anchor="t" anchorCtr="0"/>
          <a:lstStyle>
            <a:lvl1pPr marL="0" marR="0" lvl="0" indent="0" algn="l" rtl="0">
              <a:lnSpc>
                <a:spcPct val="133333"/>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1pPr>
            <a:lvl2pPr marL="457200" marR="0" lvl="1" indent="0" algn="ctr" rtl="0">
              <a:lnSpc>
                <a:spcPct val="122222"/>
              </a:lnSpc>
              <a:spcBef>
                <a:spcPts val="0"/>
              </a:spcBef>
              <a:spcAft>
                <a:spcPts val="0"/>
              </a:spcAft>
              <a:buClr>
                <a:schemeClr val="lt2"/>
              </a:buClr>
              <a:buSzPts val="1800"/>
              <a:buFont typeface="Arial"/>
              <a:buNone/>
              <a:defRPr sz="1800" b="0" i="0" u="none" strike="noStrike" cap="none">
                <a:solidFill>
                  <a:srgbClr val="888888"/>
                </a:solidFill>
                <a:latin typeface="Arial"/>
                <a:ea typeface="Arial"/>
                <a:cs typeface="Arial"/>
                <a:sym typeface="Arial"/>
              </a:defRPr>
            </a:lvl2pPr>
            <a:lvl3pPr marL="914400" marR="0" lvl="2" indent="0" algn="ctr" rtl="0">
              <a:lnSpc>
                <a:spcPct val="122222"/>
              </a:lnSpc>
              <a:spcBef>
                <a:spcPts val="0"/>
              </a:spcBef>
              <a:spcAft>
                <a:spcPts val="0"/>
              </a:spcAft>
              <a:buClr>
                <a:schemeClr val="accent4"/>
              </a:buClr>
              <a:buSzPts val="1800"/>
              <a:buFont typeface="Arial"/>
              <a:buNone/>
              <a:defRPr sz="1800" b="0" i="0" u="none" strike="noStrike" cap="none">
                <a:solidFill>
                  <a:srgbClr val="888888"/>
                </a:solidFill>
                <a:latin typeface="Arial"/>
                <a:ea typeface="Arial"/>
                <a:cs typeface="Arial"/>
                <a:sym typeface="Arial"/>
              </a:defRPr>
            </a:lvl3pPr>
            <a:lvl4pPr marL="1371600" marR="0" lvl="3" indent="0" algn="ctr" rtl="0">
              <a:lnSpc>
                <a:spcPct val="125000"/>
              </a:lnSpc>
              <a:spcBef>
                <a:spcPts val="0"/>
              </a:spcBef>
              <a:spcAft>
                <a:spcPts val="0"/>
              </a:spcAft>
              <a:buClr>
                <a:schemeClr val="dk1"/>
              </a:buClr>
              <a:buSzPts val="1400"/>
              <a:buFont typeface="Arial"/>
              <a:buNone/>
              <a:defRPr sz="1200" b="0" i="0" u="none" strike="noStrike" cap="none">
                <a:solidFill>
                  <a:srgbClr val="888888"/>
                </a:solidFill>
                <a:latin typeface="Arial"/>
                <a:ea typeface="Arial"/>
                <a:cs typeface="Arial"/>
                <a:sym typeface="Arial"/>
              </a:defRPr>
            </a:lvl4pPr>
            <a:lvl5pPr marL="1828800" marR="0" lvl="4" indent="0" algn="ctr" rtl="0">
              <a:spcBef>
                <a:spcPts val="85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
        <p:nvSpPr>
          <p:cNvPr id="870" name="Google Shape;870;p141"/>
          <p:cNvSpPr txBox="1">
            <a:spLocks noGrp="1"/>
          </p:cNvSpPr>
          <p:nvPr>
            <p:ph type="body" idx="2"/>
          </p:nvPr>
        </p:nvSpPr>
        <p:spPr>
          <a:xfrm>
            <a:off x="469613" y="5221552"/>
            <a:ext cx="3965700" cy="238200"/>
          </a:xfrm>
          <a:prstGeom prst="rect">
            <a:avLst/>
          </a:prstGeom>
          <a:noFill/>
          <a:ln>
            <a:noFill/>
          </a:ln>
        </p:spPr>
        <p:txBody>
          <a:bodyPr spcFirstLastPara="1" wrap="square" lIns="91425" tIns="91425" rIns="91425" bIns="91425" anchor="t" anchorCtr="0"/>
          <a:lstStyle>
            <a:lvl1pPr marL="457200" marR="0" lvl="0" indent="-228600" algn="l" rtl="0">
              <a:lnSpc>
                <a:spcPct val="122222"/>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1pPr>
            <a:lvl2pPr marL="914400" marR="0" lvl="1" indent="-342900"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1" name="Google Shape;871;p141"/>
          <p:cNvSpPr>
            <a:spLocks noGrp="1"/>
          </p:cNvSpPr>
          <p:nvPr>
            <p:ph type="pic" idx="3"/>
          </p:nvPr>
        </p:nvSpPr>
        <p:spPr>
          <a:xfrm>
            <a:off x="4581526" y="0"/>
            <a:ext cx="4562700" cy="57150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72727"/>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L="180975" marR="0" lvl="1" indent="-180975"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352425" marR="0" lvl="2" indent="-174625"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2" name="Google Shape;872;p141"/>
          <p:cNvSpPr txBox="1">
            <a:spLocks noGrp="1"/>
          </p:cNvSpPr>
          <p:nvPr>
            <p:ph type="sldNum" idx="12"/>
          </p:nvPr>
        </p:nvSpPr>
        <p:spPr>
          <a:xfrm>
            <a:off x="8539582" y="5429942"/>
            <a:ext cx="124500" cy="921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i="0" u="none" strike="noStrike" cap="none">
                <a:solidFill>
                  <a:schemeClr val="lt2"/>
                </a:solidFill>
                <a:latin typeface="Arial"/>
                <a:ea typeface="Arial"/>
                <a:cs typeface="Arial"/>
                <a:sym typeface="Arial"/>
              </a:defRPr>
            </a:lvl1pPr>
            <a:lvl2pPr marL="0" marR="0" lvl="1" indent="0" algn="l" rtl="0">
              <a:spcBef>
                <a:spcPts val="0"/>
              </a:spcBef>
              <a:buNone/>
              <a:defRPr sz="800" b="1" i="0" u="none" strike="noStrike" cap="none">
                <a:solidFill>
                  <a:schemeClr val="lt2"/>
                </a:solidFill>
                <a:latin typeface="Arial"/>
                <a:ea typeface="Arial"/>
                <a:cs typeface="Arial"/>
                <a:sym typeface="Arial"/>
              </a:defRPr>
            </a:lvl2pPr>
            <a:lvl3pPr marL="0" marR="0" lvl="2" indent="0" algn="l" rtl="0">
              <a:spcBef>
                <a:spcPts val="0"/>
              </a:spcBef>
              <a:buNone/>
              <a:defRPr sz="800" b="1" i="0" u="none" strike="noStrike" cap="none">
                <a:solidFill>
                  <a:schemeClr val="lt2"/>
                </a:solidFill>
                <a:latin typeface="Arial"/>
                <a:ea typeface="Arial"/>
                <a:cs typeface="Arial"/>
                <a:sym typeface="Arial"/>
              </a:defRPr>
            </a:lvl3pPr>
            <a:lvl4pPr marL="0" marR="0" lvl="3" indent="0" algn="l" rtl="0">
              <a:spcBef>
                <a:spcPts val="0"/>
              </a:spcBef>
              <a:buNone/>
              <a:defRPr sz="800" b="1" i="0" u="none" strike="noStrike" cap="none">
                <a:solidFill>
                  <a:schemeClr val="lt2"/>
                </a:solidFill>
                <a:latin typeface="Arial"/>
                <a:ea typeface="Arial"/>
                <a:cs typeface="Arial"/>
                <a:sym typeface="Arial"/>
              </a:defRPr>
            </a:lvl4pPr>
            <a:lvl5pPr marL="0" marR="0" lvl="4" indent="0" algn="l" rtl="0">
              <a:spcBef>
                <a:spcPts val="0"/>
              </a:spcBef>
              <a:buNone/>
              <a:defRPr sz="800" b="1" i="0" u="none" strike="noStrike" cap="none">
                <a:solidFill>
                  <a:schemeClr val="lt2"/>
                </a:solidFill>
                <a:latin typeface="Arial"/>
                <a:ea typeface="Arial"/>
                <a:cs typeface="Arial"/>
                <a:sym typeface="Arial"/>
              </a:defRPr>
            </a:lvl5pPr>
            <a:lvl6pPr marL="0" marR="0" lvl="5" indent="0" algn="l" rtl="0">
              <a:spcBef>
                <a:spcPts val="0"/>
              </a:spcBef>
              <a:buNone/>
              <a:defRPr sz="800" b="1" i="0" u="none" strike="noStrike" cap="none">
                <a:solidFill>
                  <a:schemeClr val="lt2"/>
                </a:solidFill>
                <a:latin typeface="Arial"/>
                <a:ea typeface="Arial"/>
                <a:cs typeface="Arial"/>
                <a:sym typeface="Arial"/>
              </a:defRPr>
            </a:lvl6pPr>
            <a:lvl7pPr marL="0" marR="0" lvl="6" indent="0" algn="l" rtl="0">
              <a:spcBef>
                <a:spcPts val="0"/>
              </a:spcBef>
              <a:buNone/>
              <a:defRPr sz="800" b="1" i="0" u="none" strike="noStrike" cap="none">
                <a:solidFill>
                  <a:schemeClr val="lt2"/>
                </a:solidFill>
                <a:latin typeface="Arial"/>
                <a:ea typeface="Arial"/>
                <a:cs typeface="Arial"/>
                <a:sym typeface="Arial"/>
              </a:defRPr>
            </a:lvl7pPr>
            <a:lvl8pPr marL="0" marR="0" lvl="7" indent="0" algn="l" rtl="0">
              <a:spcBef>
                <a:spcPts val="0"/>
              </a:spcBef>
              <a:buNone/>
              <a:defRPr sz="800" b="1" i="0" u="none" strike="noStrike" cap="none">
                <a:solidFill>
                  <a:schemeClr val="lt2"/>
                </a:solidFill>
                <a:latin typeface="Arial"/>
                <a:ea typeface="Arial"/>
                <a:cs typeface="Arial"/>
                <a:sym typeface="Arial"/>
              </a:defRPr>
            </a:lvl8pPr>
            <a:lvl9pPr marL="0" marR="0" lvl="8" indent="0" algn="l" rtl="0">
              <a:spcBef>
                <a:spcPts val="0"/>
              </a:spcBef>
              <a:buNone/>
              <a:defRPr sz="800" b="1" i="0" u="none" strike="noStrike" cap="none">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cxnSp>
        <p:nvCxnSpPr>
          <p:cNvPr id="873" name="Google Shape;873;p141"/>
          <p:cNvCxnSpPr/>
          <p:nvPr/>
        </p:nvCxnSpPr>
        <p:spPr>
          <a:xfrm>
            <a:off x="8506859" y="5433350"/>
            <a:ext cx="0" cy="72000"/>
          </a:xfrm>
          <a:prstGeom prst="straightConnector1">
            <a:avLst/>
          </a:prstGeom>
          <a:noFill/>
          <a:ln w="9525" cap="flat" cmpd="sng">
            <a:solidFill>
              <a:schemeClr val="lt2"/>
            </a:solidFill>
            <a:prstDash val="solid"/>
            <a:round/>
            <a:headEnd type="none" w="sm" len="sm"/>
            <a:tailEnd type="none" w="sm" len="sm"/>
          </a:ln>
        </p:spPr>
      </p:cxnSp>
      <p:sp>
        <p:nvSpPr>
          <p:cNvPr id="874" name="Google Shape;874;p141"/>
          <p:cNvSpPr txBox="1">
            <a:spLocks noGrp="1"/>
          </p:cNvSpPr>
          <p:nvPr>
            <p:ph type="ftr" idx="11"/>
          </p:nvPr>
        </p:nvSpPr>
        <p:spPr>
          <a:xfrm>
            <a:off x="6686316" y="5429942"/>
            <a:ext cx="1793100" cy="92100"/>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700" b="1" i="0" u="none" strike="noStrike" cap="none">
                <a:solidFill>
                  <a:schemeClr val="lt2"/>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rgbClr val="FFFFFF"/>
        </a:solidFill>
        <a:effectLst/>
      </p:bgPr>
    </p:bg>
    <p:spTree>
      <p:nvGrpSpPr>
        <p:cNvPr id="1" name="Shape 875"/>
        <p:cNvGrpSpPr/>
        <p:nvPr/>
      </p:nvGrpSpPr>
      <p:grpSpPr>
        <a:xfrm>
          <a:off x="0" y="0"/>
          <a:ext cx="0" cy="0"/>
          <a:chOff x="0" y="0"/>
          <a:chExt cx="0" cy="0"/>
        </a:xfrm>
      </p:grpSpPr>
      <p:sp>
        <p:nvSpPr>
          <p:cNvPr id="876" name="Google Shape;876;p142"/>
          <p:cNvSpPr txBox="1">
            <a:spLocks noGrp="1"/>
          </p:cNvSpPr>
          <p:nvPr>
            <p:ph type="title"/>
          </p:nvPr>
        </p:nvSpPr>
        <p:spPr>
          <a:xfrm>
            <a:off x="4485825" y="1110188"/>
            <a:ext cx="4190100" cy="327900"/>
          </a:xfrm>
          <a:prstGeom prst="rect">
            <a:avLst/>
          </a:prstGeom>
          <a:noFill/>
          <a:ln>
            <a:noFill/>
          </a:ln>
        </p:spPr>
        <p:txBody>
          <a:bodyPr spcFirstLastPara="1" wrap="square" lIns="91425" tIns="91425" rIns="91425" bIns="91425" anchor="b" anchorCtr="0"/>
          <a:lstStyle>
            <a:lvl1pPr marL="0" marR="0" lvl="0" indent="0" algn="l" rtl="0">
              <a:lnSpc>
                <a:spcPct val="107692"/>
              </a:lnSpc>
              <a:spcBef>
                <a:spcPts val="0"/>
              </a:spcBef>
              <a:spcAft>
                <a:spcPts val="0"/>
              </a:spcAft>
              <a:buClr>
                <a:schemeClr val="dk2"/>
              </a:buClr>
              <a:buSzPts val="1400"/>
              <a:buFont typeface="Times New Roman"/>
              <a:buNone/>
              <a:defRPr sz="2600"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877" name="Google Shape;877;p142"/>
          <p:cNvSpPr txBox="1">
            <a:spLocks noGrp="1"/>
          </p:cNvSpPr>
          <p:nvPr>
            <p:ph type="body" idx="1"/>
          </p:nvPr>
        </p:nvSpPr>
        <p:spPr>
          <a:xfrm>
            <a:off x="4482791" y="1666875"/>
            <a:ext cx="4193400" cy="2594400"/>
          </a:xfrm>
          <a:prstGeom prst="rect">
            <a:avLst/>
          </a:prstGeom>
          <a:noFill/>
          <a:ln>
            <a:noFill/>
          </a:ln>
        </p:spPr>
        <p:txBody>
          <a:bodyPr spcFirstLastPara="1" wrap="square" lIns="91425" tIns="91425" rIns="91425" bIns="91425" anchor="t" anchorCtr="0"/>
          <a:lstStyle>
            <a:lvl1pPr marL="457200" marR="0" lvl="0" indent="-228600" algn="l" rtl="0">
              <a:lnSpc>
                <a:spcPct val="116666"/>
              </a:lnSpc>
              <a:spcBef>
                <a:spcPts val="0"/>
              </a:spcBef>
              <a:spcAft>
                <a:spcPts val="0"/>
              </a:spcAft>
              <a:buClr>
                <a:schemeClr val="lt2"/>
              </a:buClr>
              <a:buSzPts val="1400"/>
              <a:buFont typeface="Arial"/>
              <a:buNone/>
              <a:defRPr sz="1800" b="0" i="0" u="none" strike="noStrike" cap="none">
                <a:solidFill>
                  <a:schemeClr val="lt2"/>
                </a:solidFill>
                <a:latin typeface="Arial"/>
                <a:ea typeface="Arial"/>
                <a:cs typeface="Arial"/>
                <a:sym typeface="Arial"/>
              </a:defRPr>
            </a:lvl1pPr>
            <a:lvl2pPr marL="914400" marR="0" lvl="1" indent="-330200" algn="l" rtl="0">
              <a:lnSpc>
                <a:spcPct val="112500"/>
              </a:lnSpc>
              <a:spcBef>
                <a:spcPts val="600"/>
              </a:spcBef>
              <a:spcAft>
                <a:spcPts val="0"/>
              </a:spcAft>
              <a:buClr>
                <a:schemeClr val="lt2"/>
              </a:buClr>
              <a:buSzPts val="1600"/>
              <a:buFont typeface="Arial"/>
              <a:buChar char="•"/>
              <a:defRPr sz="1600" b="0" i="0" u="none" strike="noStrike" cap="none">
                <a:solidFill>
                  <a:schemeClr val="dk2"/>
                </a:solidFill>
                <a:latin typeface="Arial"/>
                <a:ea typeface="Arial"/>
                <a:cs typeface="Arial"/>
                <a:sym typeface="Arial"/>
              </a:defRPr>
            </a:lvl2pPr>
            <a:lvl3pPr marL="1371600" marR="0" lvl="2" indent="-342900"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8" name="Google Shape;878;p142"/>
          <p:cNvSpPr>
            <a:spLocks noGrp="1"/>
          </p:cNvSpPr>
          <p:nvPr>
            <p:ph type="pic" idx="2"/>
          </p:nvPr>
        </p:nvSpPr>
        <p:spPr>
          <a:xfrm>
            <a:off x="1" y="0"/>
            <a:ext cx="3876900" cy="57150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72727"/>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L="180975" marR="0" lvl="1" indent="-180975"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352425" marR="0" lvl="2" indent="-174625"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9" name="Google Shape;879;p142"/>
          <p:cNvSpPr txBox="1">
            <a:spLocks noGrp="1"/>
          </p:cNvSpPr>
          <p:nvPr>
            <p:ph type="sldNum" idx="12"/>
          </p:nvPr>
        </p:nvSpPr>
        <p:spPr>
          <a:xfrm>
            <a:off x="8539582" y="5429942"/>
            <a:ext cx="124500" cy="921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i="0" u="none" strike="noStrike" cap="none">
                <a:solidFill>
                  <a:schemeClr val="lt2"/>
                </a:solidFill>
                <a:latin typeface="Arial"/>
                <a:ea typeface="Arial"/>
                <a:cs typeface="Arial"/>
                <a:sym typeface="Arial"/>
              </a:defRPr>
            </a:lvl1pPr>
            <a:lvl2pPr marL="0" marR="0" lvl="1" indent="0" algn="l" rtl="0">
              <a:spcBef>
                <a:spcPts val="0"/>
              </a:spcBef>
              <a:buNone/>
              <a:defRPr sz="800" b="1" i="0" u="none" strike="noStrike" cap="none">
                <a:solidFill>
                  <a:schemeClr val="lt2"/>
                </a:solidFill>
                <a:latin typeface="Arial"/>
                <a:ea typeface="Arial"/>
                <a:cs typeface="Arial"/>
                <a:sym typeface="Arial"/>
              </a:defRPr>
            </a:lvl2pPr>
            <a:lvl3pPr marL="0" marR="0" lvl="2" indent="0" algn="l" rtl="0">
              <a:spcBef>
                <a:spcPts val="0"/>
              </a:spcBef>
              <a:buNone/>
              <a:defRPr sz="800" b="1" i="0" u="none" strike="noStrike" cap="none">
                <a:solidFill>
                  <a:schemeClr val="lt2"/>
                </a:solidFill>
                <a:latin typeface="Arial"/>
                <a:ea typeface="Arial"/>
                <a:cs typeface="Arial"/>
                <a:sym typeface="Arial"/>
              </a:defRPr>
            </a:lvl3pPr>
            <a:lvl4pPr marL="0" marR="0" lvl="3" indent="0" algn="l" rtl="0">
              <a:spcBef>
                <a:spcPts val="0"/>
              </a:spcBef>
              <a:buNone/>
              <a:defRPr sz="800" b="1" i="0" u="none" strike="noStrike" cap="none">
                <a:solidFill>
                  <a:schemeClr val="lt2"/>
                </a:solidFill>
                <a:latin typeface="Arial"/>
                <a:ea typeface="Arial"/>
                <a:cs typeface="Arial"/>
                <a:sym typeface="Arial"/>
              </a:defRPr>
            </a:lvl4pPr>
            <a:lvl5pPr marL="0" marR="0" lvl="4" indent="0" algn="l" rtl="0">
              <a:spcBef>
                <a:spcPts val="0"/>
              </a:spcBef>
              <a:buNone/>
              <a:defRPr sz="800" b="1" i="0" u="none" strike="noStrike" cap="none">
                <a:solidFill>
                  <a:schemeClr val="lt2"/>
                </a:solidFill>
                <a:latin typeface="Arial"/>
                <a:ea typeface="Arial"/>
                <a:cs typeface="Arial"/>
                <a:sym typeface="Arial"/>
              </a:defRPr>
            </a:lvl5pPr>
            <a:lvl6pPr marL="0" marR="0" lvl="5" indent="0" algn="l" rtl="0">
              <a:spcBef>
                <a:spcPts val="0"/>
              </a:spcBef>
              <a:buNone/>
              <a:defRPr sz="800" b="1" i="0" u="none" strike="noStrike" cap="none">
                <a:solidFill>
                  <a:schemeClr val="lt2"/>
                </a:solidFill>
                <a:latin typeface="Arial"/>
                <a:ea typeface="Arial"/>
                <a:cs typeface="Arial"/>
                <a:sym typeface="Arial"/>
              </a:defRPr>
            </a:lvl6pPr>
            <a:lvl7pPr marL="0" marR="0" lvl="6" indent="0" algn="l" rtl="0">
              <a:spcBef>
                <a:spcPts val="0"/>
              </a:spcBef>
              <a:buNone/>
              <a:defRPr sz="800" b="1" i="0" u="none" strike="noStrike" cap="none">
                <a:solidFill>
                  <a:schemeClr val="lt2"/>
                </a:solidFill>
                <a:latin typeface="Arial"/>
                <a:ea typeface="Arial"/>
                <a:cs typeface="Arial"/>
                <a:sym typeface="Arial"/>
              </a:defRPr>
            </a:lvl7pPr>
            <a:lvl8pPr marL="0" marR="0" lvl="7" indent="0" algn="l" rtl="0">
              <a:spcBef>
                <a:spcPts val="0"/>
              </a:spcBef>
              <a:buNone/>
              <a:defRPr sz="800" b="1" i="0" u="none" strike="noStrike" cap="none">
                <a:solidFill>
                  <a:schemeClr val="lt2"/>
                </a:solidFill>
                <a:latin typeface="Arial"/>
                <a:ea typeface="Arial"/>
                <a:cs typeface="Arial"/>
                <a:sym typeface="Arial"/>
              </a:defRPr>
            </a:lvl8pPr>
            <a:lvl9pPr marL="0" marR="0" lvl="8" indent="0" algn="l" rtl="0">
              <a:spcBef>
                <a:spcPts val="0"/>
              </a:spcBef>
              <a:buNone/>
              <a:defRPr sz="800" b="1" i="0" u="none" strike="noStrike" cap="none">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880" name="Google Shape;880;p142"/>
          <p:cNvSpPr txBox="1">
            <a:spLocks noGrp="1"/>
          </p:cNvSpPr>
          <p:nvPr>
            <p:ph type="ftr" idx="11"/>
          </p:nvPr>
        </p:nvSpPr>
        <p:spPr>
          <a:xfrm>
            <a:off x="6686316" y="5429942"/>
            <a:ext cx="1793100" cy="92100"/>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700" b="1" i="0" u="none" strike="noStrike" cap="none">
                <a:solidFill>
                  <a:schemeClr val="lt2"/>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matchingName="Introduction">
  <p:cSld name="Introduction">
    <p:bg>
      <p:bgPr>
        <a:solidFill>
          <a:schemeClr val="lt2"/>
        </a:solidFill>
        <a:effectLst/>
      </p:bgPr>
    </p:bg>
    <p:spTree>
      <p:nvGrpSpPr>
        <p:cNvPr id="1" name="Shape 881"/>
        <p:cNvGrpSpPr/>
        <p:nvPr/>
      </p:nvGrpSpPr>
      <p:grpSpPr>
        <a:xfrm>
          <a:off x="0" y="0"/>
          <a:ext cx="0" cy="0"/>
          <a:chOff x="0" y="0"/>
          <a:chExt cx="0" cy="0"/>
        </a:xfrm>
      </p:grpSpPr>
      <p:sp>
        <p:nvSpPr>
          <p:cNvPr id="882" name="Google Shape;882;p143"/>
          <p:cNvSpPr txBox="1">
            <a:spLocks noGrp="1"/>
          </p:cNvSpPr>
          <p:nvPr>
            <p:ph type="title"/>
          </p:nvPr>
        </p:nvSpPr>
        <p:spPr>
          <a:xfrm>
            <a:off x="473095" y="348375"/>
            <a:ext cx="3588000" cy="954300"/>
          </a:xfrm>
          <a:prstGeom prst="rect">
            <a:avLst/>
          </a:prstGeom>
          <a:noFill/>
          <a:ln>
            <a:noFill/>
          </a:ln>
        </p:spPr>
        <p:txBody>
          <a:bodyPr spcFirstLastPara="1" wrap="square" lIns="91425" tIns="91425" rIns="91425" bIns="91425" anchor="t" anchorCtr="0"/>
          <a:lstStyle>
            <a:lvl1pPr marL="0" marR="0" lvl="0" indent="0" algn="l" rtl="0">
              <a:lnSpc>
                <a:spcPct val="111111"/>
              </a:lnSpc>
              <a:spcBef>
                <a:spcPts val="0"/>
              </a:spcBef>
              <a:spcAft>
                <a:spcPts val="0"/>
              </a:spcAft>
              <a:buClr>
                <a:srgbClr val="FFFFFF"/>
              </a:buClr>
              <a:buSzPts val="1400"/>
              <a:buFont typeface="Times New Roman"/>
              <a:buNone/>
              <a:defRPr sz="3600" b="1" i="0" u="none" strike="noStrike" cap="none">
                <a:solidFill>
                  <a:srgbClr val="FFFFFF"/>
                </a:solidFill>
                <a:latin typeface="Times New Roman"/>
                <a:ea typeface="Times New Roman"/>
                <a:cs typeface="Times New Roman"/>
                <a:sym typeface="Times New Roma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883" name="Google Shape;883;p143"/>
          <p:cNvSpPr txBox="1">
            <a:spLocks noGrp="1"/>
          </p:cNvSpPr>
          <p:nvPr>
            <p:ph type="body" idx="1"/>
          </p:nvPr>
        </p:nvSpPr>
        <p:spPr>
          <a:xfrm>
            <a:off x="468817" y="1738313"/>
            <a:ext cx="3534000" cy="2603700"/>
          </a:xfrm>
          <a:prstGeom prst="rect">
            <a:avLst/>
          </a:prstGeom>
          <a:noFill/>
          <a:ln>
            <a:noFill/>
          </a:ln>
        </p:spPr>
        <p:txBody>
          <a:bodyPr spcFirstLastPara="1" wrap="square" lIns="91425" tIns="91425" rIns="91425" bIns="91425" anchor="t" anchorCtr="0"/>
          <a:lstStyle>
            <a:lvl1pPr marL="457200" marR="0" lvl="0" indent="-228600" algn="l" rtl="0">
              <a:lnSpc>
                <a:spcPct val="111111"/>
              </a:lnSpc>
              <a:spcBef>
                <a:spcPts val="0"/>
              </a:spcBef>
              <a:spcAft>
                <a:spcPts val="0"/>
              </a:spcAft>
              <a:buClr>
                <a:schemeClr val="dk1"/>
              </a:buClr>
              <a:buSzPts val="1400"/>
              <a:buFont typeface="Arial"/>
              <a:buNone/>
              <a:defRPr sz="1800" b="0" i="0" u="none" strike="noStrike" cap="none">
                <a:solidFill>
                  <a:srgbClr val="FFFFFF"/>
                </a:solidFill>
                <a:latin typeface="Arial"/>
                <a:ea typeface="Arial"/>
                <a:cs typeface="Arial"/>
                <a:sym typeface="Arial"/>
              </a:defRPr>
            </a:lvl1pPr>
            <a:lvl2pPr marL="914400" marR="0" lvl="1" indent="-304800" algn="l" rtl="0">
              <a:lnSpc>
                <a:spcPct val="133333"/>
              </a:lnSpc>
              <a:spcBef>
                <a:spcPts val="1701"/>
              </a:spcBef>
              <a:spcAft>
                <a:spcPts val="0"/>
              </a:spcAft>
              <a:buClr>
                <a:schemeClr val="lt2"/>
              </a:buClr>
              <a:buSzPts val="1200"/>
              <a:buFont typeface="Arial"/>
              <a:buChar char="•"/>
              <a:defRPr sz="1200" b="0" i="1" u="none" strike="noStrike" cap="none">
                <a:solidFill>
                  <a:schemeClr val="lt1"/>
                </a:solidFill>
                <a:latin typeface="Arial"/>
                <a:ea typeface="Arial"/>
                <a:cs typeface="Arial"/>
                <a:sym typeface="Arial"/>
              </a:defRPr>
            </a:lvl2pPr>
            <a:lvl3pPr marL="1371600" marR="0" lvl="2" indent="-342900"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4" name="Google Shape;884;p143"/>
          <p:cNvSpPr>
            <a:spLocks noGrp="1"/>
          </p:cNvSpPr>
          <p:nvPr>
            <p:ph type="pic" idx="2"/>
          </p:nvPr>
        </p:nvSpPr>
        <p:spPr>
          <a:xfrm>
            <a:off x="4581526" y="0"/>
            <a:ext cx="4562700" cy="57150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72727"/>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L="180975" marR="0" lvl="1" indent="-180975"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352425" marR="0" lvl="2" indent="-174625"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885" name="Google Shape;885;p143"/>
          <p:cNvPicPr preferRelativeResize="0"/>
          <p:nvPr/>
        </p:nvPicPr>
        <p:blipFill rotWithShape="1">
          <a:blip r:embed="rId2">
            <a:alphaModFix/>
          </a:blip>
          <a:srcRect/>
          <a:stretch/>
        </p:blipFill>
        <p:spPr>
          <a:xfrm>
            <a:off x="467916" y="5312999"/>
            <a:ext cx="696000" cy="234300"/>
          </a:xfrm>
          <a:prstGeom prst="rect">
            <a:avLst/>
          </a:prstGeom>
          <a:noFill/>
          <a:ln>
            <a:noFill/>
          </a:ln>
        </p:spPr>
      </p:pic>
      <p:sp>
        <p:nvSpPr>
          <p:cNvPr id="886" name="Google Shape;886;p143"/>
          <p:cNvSpPr txBox="1">
            <a:spLocks noGrp="1"/>
          </p:cNvSpPr>
          <p:nvPr>
            <p:ph type="sldNum" idx="12"/>
          </p:nvPr>
        </p:nvSpPr>
        <p:spPr>
          <a:xfrm>
            <a:off x="8539582" y="5429942"/>
            <a:ext cx="124500" cy="921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i="0" u="none" strike="noStrike" cap="none">
                <a:solidFill>
                  <a:schemeClr val="lt2"/>
                </a:solidFill>
                <a:latin typeface="Arial"/>
                <a:ea typeface="Arial"/>
                <a:cs typeface="Arial"/>
                <a:sym typeface="Arial"/>
              </a:defRPr>
            </a:lvl1pPr>
            <a:lvl2pPr marL="0" marR="0" lvl="1" indent="0" algn="l" rtl="0">
              <a:spcBef>
                <a:spcPts val="0"/>
              </a:spcBef>
              <a:buNone/>
              <a:defRPr sz="800" b="1" i="0" u="none" strike="noStrike" cap="none">
                <a:solidFill>
                  <a:schemeClr val="lt2"/>
                </a:solidFill>
                <a:latin typeface="Arial"/>
                <a:ea typeface="Arial"/>
                <a:cs typeface="Arial"/>
                <a:sym typeface="Arial"/>
              </a:defRPr>
            </a:lvl2pPr>
            <a:lvl3pPr marL="0" marR="0" lvl="2" indent="0" algn="l" rtl="0">
              <a:spcBef>
                <a:spcPts val="0"/>
              </a:spcBef>
              <a:buNone/>
              <a:defRPr sz="800" b="1" i="0" u="none" strike="noStrike" cap="none">
                <a:solidFill>
                  <a:schemeClr val="lt2"/>
                </a:solidFill>
                <a:latin typeface="Arial"/>
                <a:ea typeface="Arial"/>
                <a:cs typeface="Arial"/>
                <a:sym typeface="Arial"/>
              </a:defRPr>
            </a:lvl3pPr>
            <a:lvl4pPr marL="0" marR="0" lvl="3" indent="0" algn="l" rtl="0">
              <a:spcBef>
                <a:spcPts val="0"/>
              </a:spcBef>
              <a:buNone/>
              <a:defRPr sz="800" b="1" i="0" u="none" strike="noStrike" cap="none">
                <a:solidFill>
                  <a:schemeClr val="lt2"/>
                </a:solidFill>
                <a:latin typeface="Arial"/>
                <a:ea typeface="Arial"/>
                <a:cs typeface="Arial"/>
                <a:sym typeface="Arial"/>
              </a:defRPr>
            </a:lvl4pPr>
            <a:lvl5pPr marL="0" marR="0" lvl="4" indent="0" algn="l" rtl="0">
              <a:spcBef>
                <a:spcPts val="0"/>
              </a:spcBef>
              <a:buNone/>
              <a:defRPr sz="800" b="1" i="0" u="none" strike="noStrike" cap="none">
                <a:solidFill>
                  <a:schemeClr val="lt2"/>
                </a:solidFill>
                <a:latin typeface="Arial"/>
                <a:ea typeface="Arial"/>
                <a:cs typeface="Arial"/>
                <a:sym typeface="Arial"/>
              </a:defRPr>
            </a:lvl5pPr>
            <a:lvl6pPr marL="0" marR="0" lvl="5" indent="0" algn="l" rtl="0">
              <a:spcBef>
                <a:spcPts val="0"/>
              </a:spcBef>
              <a:buNone/>
              <a:defRPr sz="800" b="1" i="0" u="none" strike="noStrike" cap="none">
                <a:solidFill>
                  <a:schemeClr val="lt2"/>
                </a:solidFill>
                <a:latin typeface="Arial"/>
                <a:ea typeface="Arial"/>
                <a:cs typeface="Arial"/>
                <a:sym typeface="Arial"/>
              </a:defRPr>
            </a:lvl6pPr>
            <a:lvl7pPr marL="0" marR="0" lvl="6" indent="0" algn="l" rtl="0">
              <a:spcBef>
                <a:spcPts val="0"/>
              </a:spcBef>
              <a:buNone/>
              <a:defRPr sz="800" b="1" i="0" u="none" strike="noStrike" cap="none">
                <a:solidFill>
                  <a:schemeClr val="lt2"/>
                </a:solidFill>
                <a:latin typeface="Arial"/>
                <a:ea typeface="Arial"/>
                <a:cs typeface="Arial"/>
                <a:sym typeface="Arial"/>
              </a:defRPr>
            </a:lvl7pPr>
            <a:lvl8pPr marL="0" marR="0" lvl="7" indent="0" algn="l" rtl="0">
              <a:spcBef>
                <a:spcPts val="0"/>
              </a:spcBef>
              <a:buNone/>
              <a:defRPr sz="800" b="1" i="0" u="none" strike="noStrike" cap="none">
                <a:solidFill>
                  <a:schemeClr val="lt2"/>
                </a:solidFill>
                <a:latin typeface="Arial"/>
                <a:ea typeface="Arial"/>
                <a:cs typeface="Arial"/>
                <a:sym typeface="Arial"/>
              </a:defRPr>
            </a:lvl8pPr>
            <a:lvl9pPr marL="0" marR="0" lvl="8" indent="0" algn="l" rtl="0">
              <a:spcBef>
                <a:spcPts val="0"/>
              </a:spcBef>
              <a:buNone/>
              <a:defRPr sz="800" b="1" i="0" u="none" strike="noStrike" cap="none">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cxnSp>
        <p:nvCxnSpPr>
          <p:cNvPr id="887" name="Google Shape;887;p143"/>
          <p:cNvCxnSpPr/>
          <p:nvPr/>
        </p:nvCxnSpPr>
        <p:spPr>
          <a:xfrm>
            <a:off x="8506859" y="5433350"/>
            <a:ext cx="0" cy="72000"/>
          </a:xfrm>
          <a:prstGeom prst="straightConnector1">
            <a:avLst/>
          </a:prstGeom>
          <a:noFill/>
          <a:ln w="9525" cap="flat" cmpd="sng">
            <a:solidFill>
              <a:schemeClr val="lt2"/>
            </a:solidFill>
            <a:prstDash val="solid"/>
            <a:round/>
            <a:headEnd type="none" w="sm" len="sm"/>
            <a:tailEnd type="none" w="sm" len="sm"/>
          </a:ln>
        </p:spPr>
      </p:cxnSp>
      <p:sp>
        <p:nvSpPr>
          <p:cNvPr id="888" name="Google Shape;888;p143"/>
          <p:cNvSpPr txBox="1">
            <a:spLocks noGrp="1"/>
          </p:cNvSpPr>
          <p:nvPr>
            <p:ph type="ftr" idx="11"/>
          </p:nvPr>
        </p:nvSpPr>
        <p:spPr>
          <a:xfrm>
            <a:off x="6686316" y="5429942"/>
            <a:ext cx="1793100" cy="92100"/>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700" b="1" i="0" u="none" strike="noStrike" cap="none">
                <a:solidFill>
                  <a:schemeClr val="lt2"/>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matchingName="Divider Option 1">
  <p:cSld name="Divider Option 1">
    <p:bg>
      <p:bgPr>
        <a:blipFill rotWithShape="1">
          <a:blip r:embed="rId2">
            <a:alphaModFix/>
          </a:blip>
          <a:stretch>
            <a:fillRect l="-16998" r="-16998"/>
          </a:stretch>
        </a:blipFill>
        <a:effectLst/>
      </p:bgPr>
    </p:bg>
    <p:spTree>
      <p:nvGrpSpPr>
        <p:cNvPr id="1" name="Shape 889"/>
        <p:cNvGrpSpPr/>
        <p:nvPr/>
      </p:nvGrpSpPr>
      <p:grpSpPr>
        <a:xfrm>
          <a:off x="0" y="0"/>
          <a:ext cx="0" cy="0"/>
          <a:chOff x="0" y="0"/>
          <a:chExt cx="0" cy="0"/>
        </a:xfrm>
      </p:grpSpPr>
      <p:sp>
        <p:nvSpPr>
          <p:cNvPr id="890" name="Google Shape;890;p144"/>
          <p:cNvSpPr/>
          <p:nvPr/>
        </p:nvSpPr>
        <p:spPr>
          <a:xfrm>
            <a:off x="2619600" y="653808"/>
            <a:ext cx="3906900" cy="4518600"/>
          </a:xfrm>
          <a:custGeom>
            <a:avLst/>
            <a:gdLst/>
            <a:ahLst/>
            <a:cxnLst/>
            <a:rect l="l" t="t" r="r" b="b"/>
            <a:pathLst>
              <a:path w="120000" h="120000" extrusionOk="0">
                <a:moveTo>
                  <a:pt x="116779" y="73492"/>
                </a:moveTo>
                <a:cubicBezTo>
                  <a:pt x="119504" y="63571"/>
                  <a:pt x="120000" y="53492"/>
                  <a:pt x="118017" y="44285"/>
                </a:cubicBezTo>
                <a:cubicBezTo>
                  <a:pt x="117357" y="41190"/>
                  <a:pt x="116366" y="38095"/>
                  <a:pt x="115127" y="35238"/>
                </a:cubicBezTo>
                <a:cubicBezTo>
                  <a:pt x="108107" y="19285"/>
                  <a:pt x="92085" y="7380"/>
                  <a:pt x="72181" y="3333"/>
                </a:cubicBezTo>
                <a:cubicBezTo>
                  <a:pt x="55746" y="0"/>
                  <a:pt x="38981" y="2698"/>
                  <a:pt x="25189" y="10952"/>
                </a:cubicBezTo>
                <a:cubicBezTo>
                  <a:pt x="16434" y="16190"/>
                  <a:pt x="9745" y="22936"/>
                  <a:pt x="5863" y="30396"/>
                </a:cubicBezTo>
                <a:cubicBezTo>
                  <a:pt x="1486" y="38809"/>
                  <a:pt x="0" y="49523"/>
                  <a:pt x="1486" y="61507"/>
                </a:cubicBezTo>
                <a:cubicBezTo>
                  <a:pt x="2477" y="68333"/>
                  <a:pt x="4294" y="75079"/>
                  <a:pt x="7102" y="81349"/>
                </a:cubicBezTo>
                <a:cubicBezTo>
                  <a:pt x="7102" y="81428"/>
                  <a:pt x="7102" y="81428"/>
                  <a:pt x="7102" y="81428"/>
                </a:cubicBezTo>
                <a:cubicBezTo>
                  <a:pt x="13131" y="95158"/>
                  <a:pt x="22876" y="105793"/>
                  <a:pt x="35182" y="112063"/>
                </a:cubicBezTo>
                <a:cubicBezTo>
                  <a:pt x="49635" y="119444"/>
                  <a:pt x="65822" y="120000"/>
                  <a:pt x="80770" y="113730"/>
                </a:cubicBezTo>
                <a:cubicBezTo>
                  <a:pt x="98279" y="106507"/>
                  <a:pt x="111741" y="91428"/>
                  <a:pt x="116779" y="7349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91" name="Google Shape;891;p144"/>
          <p:cNvSpPr txBox="1">
            <a:spLocks noGrp="1"/>
          </p:cNvSpPr>
          <p:nvPr>
            <p:ph type="ctrTitle"/>
          </p:nvPr>
        </p:nvSpPr>
        <p:spPr>
          <a:xfrm>
            <a:off x="2753436" y="2478063"/>
            <a:ext cx="3623400" cy="870000"/>
          </a:xfrm>
          <a:prstGeom prst="rect">
            <a:avLst/>
          </a:prstGeom>
          <a:noFill/>
          <a:ln>
            <a:noFill/>
          </a:ln>
        </p:spPr>
        <p:txBody>
          <a:bodyPr spcFirstLastPara="1" wrap="square" lIns="91425" tIns="91425" rIns="91425" bIns="91425" anchor="ctr" anchorCtr="0"/>
          <a:lstStyle>
            <a:lvl1pPr marL="0" marR="0" lvl="0" indent="0" algn="ctr" rtl="0">
              <a:lnSpc>
                <a:spcPct val="105882"/>
              </a:lnSpc>
              <a:spcBef>
                <a:spcPts val="0"/>
              </a:spcBef>
              <a:spcAft>
                <a:spcPts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matchingName="Divider Option 2">
  <p:cSld name="Divider Option 2">
    <p:bg>
      <p:bgPr>
        <a:blipFill rotWithShape="1">
          <a:blip r:embed="rId2">
            <a:alphaModFix/>
          </a:blip>
          <a:stretch>
            <a:fillRect l="-30997" r="-30997"/>
          </a:stretch>
        </a:blipFill>
        <a:effectLst/>
      </p:bgPr>
    </p:bg>
    <p:spTree>
      <p:nvGrpSpPr>
        <p:cNvPr id="1" name="Shape 892"/>
        <p:cNvGrpSpPr/>
        <p:nvPr/>
      </p:nvGrpSpPr>
      <p:grpSpPr>
        <a:xfrm>
          <a:off x="0" y="0"/>
          <a:ext cx="0" cy="0"/>
          <a:chOff x="0" y="0"/>
          <a:chExt cx="0" cy="0"/>
        </a:xfrm>
      </p:grpSpPr>
      <p:sp>
        <p:nvSpPr>
          <p:cNvPr id="893" name="Google Shape;893;p145"/>
          <p:cNvSpPr/>
          <p:nvPr/>
        </p:nvSpPr>
        <p:spPr>
          <a:xfrm>
            <a:off x="2619600" y="653808"/>
            <a:ext cx="3906900" cy="4518600"/>
          </a:xfrm>
          <a:custGeom>
            <a:avLst/>
            <a:gdLst/>
            <a:ahLst/>
            <a:cxnLst/>
            <a:rect l="l" t="t" r="r" b="b"/>
            <a:pathLst>
              <a:path w="120000" h="120000" extrusionOk="0">
                <a:moveTo>
                  <a:pt x="116779" y="73492"/>
                </a:moveTo>
                <a:cubicBezTo>
                  <a:pt x="119504" y="63571"/>
                  <a:pt x="120000" y="53492"/>
                  <a:pt x="118017" y="44285"/>
                </a:cubicBezTo>
                <a:cubicBezTo>
                  <a:pt x="117357" y="41190"/>
                  <a:pt x="116366" y="38095"/>
                  <a:pt x="115127" y="35238"/>
                </a:cubicBezTo>
                <a:cubicBezTo>
                  <a:pt x="108107" y="19285"/>
                  <a:pt x="92085" y="7380"/>
                  <a:pt x="72181" y="3333"/>
                </a:cubicBezTo>
                <a:cubicBezTo>
                  <a:pt x="55746" y="0"/>
                  <a:pt x="38981" y="2698"/>
                  <a:pt x="25189" y="10952"/>
                </a:cubicBezTo>
                <a:cubicBezTo>
                  <a:pt x="16434" y="16190"/>
                  <a:pt x="9745" y="22936"/>
                  <a:pt x="5863" y="30396"/>
                </a:cubicBezTo>
                <a:cubicBezTo>
                  <a:pt x="1486" y="38809"/>
                  <a:pt x="0" y="49523"/>
                  <a:pt x="1486" y="61507"/>
                </a:cubicBezTo>
                <a:cubicBezTo>
                  <a:pt x="2477" y="68333"/>
                  <a:pt x="4294" y="75079"/>
                  <a:pt x="7102" y="81349"/>
                </a:cubicBezTo>
                <a:cubicBezTo>
                  <a:pt x="7102" y="81428"/>
                  <a:pt x="7102" y="81428"/>
                  <a:pt x="7102" y="81428"/>
                </a:cubicBezTo>
                <a:cubicBezTo>
                  <a:pt x="13131" y="95158"/>
                  <a:pt x="22876" y="105793"/>
                  <a:pt x="35182" y="112063"/>
                </a:cubicBezTo>
                <a:cubicBezTo>
                  <a:pt x="49635" y="119444"/>
                  <a:pt x="65822" y="120000"/>
                  <a:pt x="80770" y="113730"/>
                </a:cubicBezTo>
                <a:cubicBezTo>
                  <a:pt x="98279" y="106507"/>
                  <a:pt x="111741" y="91428"/>
                  <a:pt x="116779" y="7349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94" name="Google Shape;894;p145"/>
          <p:cNvSpPr txBox="1">
            <a:spLocks noGrp="1"/>
          </p:cNvSpPr>
          <p:nvPr>
            <p:ph type="ctrTitle"/>
          </p:nvPr>
        </p:nvSpPr>
        <p:spPr>
          <a:xfrm>
            <a:off x="2753436" y="2478063"/>
            <a:ext cx="3623400" cy="870000"/>
          </a:xfrm>
          <a:prstGeom prst="rect">
            <a:avLst/>
          </a:prstGeom>
          <a:noFill/>
          <a:ln>
            <a:noFill/>
          </a:ln>
        </p:spPr>
        <p:txBody>
          <a:bodyPr spcFirstLastPara="1" wrap="square" lIns="91425" tIns="91425" rIns="91425" bIns="91425" anchor="ctr" anchorCtr="0"/>
          <a:lstStyle>
            <a:lvl1pPr marL="0" marR="0" lvl="0" indent="0" algn="ctr" rtl="0">
              <a:lnSpc>
                <a:spcPct val="105882"/>
              </a:lnSpc>
              <a:spcBef>
                <a:spcPts val="0"/>
              </a:spcBef>
              <a:spcAft>
                <a:spcPts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Statement and Image Option3">
  <p:cSld name="Statement and Image Option3">
    <p:bg>
      <p:bgPr>
        <a:solidFill>
          <a:srgbClr val="FFFFFF"/>
        </a:solidFill>
        <a:effectLst/>
      </p:bgPr>
    </p:bg>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539999" y="348375"/>
            <a:ext cx="3681300" cy="9540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0" name="Google Shape;70;p15"/>
          <p:cNvSpPr txBox="1">
            <a:spLocks noGrp="1"/>
          </p:cNvSpPr>
          <p:nvPr>
            <p:ph type="body" idx="1"/>
          </p:nvPr>
        </p:nvSpPr>
        <p:spPr>
          <a:xfrm>
            <a:off x="539999" y="1412874"/>
            <a:ext cx="3681300" cy="2603400"/>
          </a:xfrm>
          <a:prstGeom prst="rect">
            <a:avLst/>
          </a:prstGeom>
          <a:noFill/>
          <a:ln>
            <a:noFill/>
          </a:ln>
        </p:spPr>
        <p:txBody>
          <a:bodyPr spcFirstLastPara="1" wrap="square" lIns="91425" tIns="91425" rIns="91425" bIns="91425" anchor="t" anchorCtr="0"/>
          <a:lstStyle>
            <a:lvl1pPr marL="457200" marR="0" lvl="0" indent="-228600" algn="l" rtl="0">
              <a:lnSpc>
                <a:spcPct val="118750"/>
              </a:lnSpc>
              <a:spcBef>
                <a:spcPts val="0"/>
              </a:spcBef>
              <a:spcAft>
                <a:spcPts val="0"/>
              </a:spcAft>
              <a:buClr>
                <a:schemeClr val="dk1"/>
              </a:buClr>
              <a:buSzPts val="14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33333"/>
              </a:lnSpc>
              <a:spcBef>
                <a:spcPts val="1701"/>
              </a:spcBef>
              <a:spcAft>
                <a:spcPts val="0"/>
              </a:spcAft>
              <a:buClr>
                <a:schemeClr val="lt2"/>
              </a:buClr>
              <a:buSzPts val="1600"/>
              <a:buFont typeface="Arial"/>
              <a:buNone/>
              <a:defRPr sz="1200" b="0" i="1" u="none" strike="noStrike" cap="none">
                <a:solidFill>
                  <a:srgbClr val="000000"/>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 name="Google Shape;71;p15"/>
          <p:cNvSpPr>
            <a:spLocks noGrp="1"/>
          </p:cNvSpPr>
          <p:nvPr>
            <p:ph type="pic" idx="2"/>
          </p:nvPr>
        </p:nvSpPr>
        <p:spPr>
          <a:xfrm>
            <a:off x="4581525" y="0"/>
            <a:ext cx="4562400" cy="57150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72727"/>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2" name="Google Shape;72;p15"/>
          <p:cNvSpPr txBox="1">
            <a:spLocks noGrp="1"/>
          </p:cNvSpPr>
          <p:nvPr>
            <p:ph type="body" idx="3"/>
          </p:nvPr>
        </p:nvSpPr>
        <p:spPr>
          <a:xfrm>
            <a:off x="542925" y="4865688"/>
            <a:ext cx="3678300" cy="381000"/>
          </a:xfrm>
          <a:prstGeom prst="rect">
            <a:avLst/>
          </a:prstGeom>
          <a:noFill/>
          <a:ln>
            <a:noFill/>
          </a:ln>
        </p:spPr>
        <p:txBody>
          <a:bodyPr spcFirstLastPara="1" wrap="square" lIns="91425" tIns="91425" rIns="91425" bIns="91425" anchor="t" anchorCtr="0"/>
          <a:lstStyle>
            <a:lvl1pPr marL="457200" marR="0" lvl="0" indent="-228600" algn="l" rtl="0">
              <a:lnSpc>
                <a:spcPct val="118181"/>
              </a:lnSpc>
              <a:spcBef>
                <a:spcPts val="0"/>
              </a:spcBef>
              <a:spcAft>
                <a:spcPts val="0"/>
              </a:spcAft>
              <a:buClr>
                <a:schemeClr val="dk2"/>
              </a:buClr>
              <a:buSzPts val="1400"/>
              <a:buFont typeface="Arial"/>
              <a:buNone/>
              <a:defRPr sz="1100" b="0" i="0" u="none" strike="noStrike" cap="none">
                <a:solidFill>
                  <a:schemeClr val="dk2"/>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73" name="Google Shape;73;p15"/>
          <p:cNvPicPr preferRelativeResize="0"/>
          <p:nvPr/>
        </p:nvPicPr>
        <p:blipFill rotWithShape="1">
          <a:blip r:embed="rId2">
            <a:alphaModFix/>
          </a:blip>
          <a:srcRect/>
          <a:stretch/>
        </p:blipFill>
        <p:spPr>
          <a:xfrm>
            <a:off x="500410" y="5313991"/>
            <a:ext cx="918000" cy="233400"/>
          </a:xfrm>
          <a:prstGeom prst="rect">
            <a:avLst/>
          </a:prstGeom>
          <a:noFill/>
          <a:ln>
            <a:noFill/>
          </a:ln>
        </p:spPr>
      </p:pic>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matchingName="Divider Option 3">
  <p:cSld name="Divider Option 3">
    <p:bg>
      <p:bgPr>
        <a:blipFill rotWithShape="1">
          <a:blip r:embed="rId2">
            <a:alphaModFix/>
          </a:blip>
          <a:stretch>
            <a:fillRect l="-37999" r="-37988"/>
          </a:stretch>
        </a:blipFill>
        <a:effectLst/>
      </p:bgPr>
    </p:bg>
    <p:spTree>
      <p:nvGrpSpPr>
        <p:cNvPr id="1" name="Shape 895"/>
        <p:cNvGrpSpPr/>
        <p:nvPr/>
      </p:nvGrpSpPr>
      <p:grpSpPr>
        <a:xfrm>
          <a:off x="0" y="0"/>
          <a:ext cx="0" cy="0"/>
          <a:chOff x="0" y="0"/>
          <a:chExt cx="0" cy="0"/>
        </a:xfrm>
      </p:grpSpPr>
      <p:sp>
        <p:nvSpPr>
          <p:cNvPr id="896" name="Google Shape;896;p146"/>
          <p:cNvSpPr/>
          <p:nvPr/>
        </p:nvSpPr>
        <p:spPr>
          <a:xfrm>
            <a:off x="2618550" y="653746"/>
            <a:ext cx="3906900" cy="4518600"/>
          </a:xfrm>
          <a:custGeom>
            <a:avLst/>
            <a:gdLst/>
            <a:ahLst/>
            <a:cxnLst/>
            <a:rect l="l" t="t" r="r" b="b"/>
            <a:pathLst>
              <a:path w="120000" h="120000" extrusionOk="0">
                <a:moveTo>
                  <a:pt x="116779" y="73492"/>
                </a:moveTo>
                <a:cubicBezTo>
                  <a:pt x="119504" y="63571"/>
                  <a:pt x="120000" y="53492"/>
                  <a:pt x="118017" y="44285"/>
                </a:cubicBezTo>
                <a:cubicBezTo>
                  <a:pt x="117357" y="41190"/>
                  <a:pt x="116366" y="38095"/>
                  <a:pt x="115127" y="35238"/>
                </a:cubicBezTo>
                <a:cubicBezTo>
                  <a:pt x="108107" y="19285"/>
                  <a:pt x="92085" y="7380"/>
                  <a:pt x="72181" y="3333"/>
                </a:cubicBezTo>
                <a:cubicBezTo>
                  <a:pt x="55746" y="0"/>
                  <a:pt x="38981" y="2698"/>
                  <a:pt x="25189" y="10952"/>
                </a:cubicBezTo>
                <a:cubicBezTo>
                  <a:pt x="16434" y="16190"/>
                  <a:pt x="9745" y="22936"/>
                  <a:pt x="5863" y="30396"/>
                </a:cubicBezTo>
                <a:cubicBezTo>
                  <a:pt x="1486" y="38809"/>
                  <a:pt x="0" y="49523"/>
                  <a:pt x="1486" y="61507"/>
                </a:cubicBezTo>
                <a:cubicBezTo>
                  <a:pt x="2477" y="68333"/>
                  <a:pt x="4294" y="75079"/>
                  <a:pt x="7102" y="81349"/>
                </a:cubicBezTo>
                <a:cubicBezTo>
                  <a:pt x="7102" y="81428"/>
                  <a:pt x="7102" y="81428"/>
                  <a:pt x="7102" y="81428"/>
                </a:cubicBezTo>
                <a:cubicBezTo>
                  <a:pt x="13131" y="95158"/>
                  <a:pt x="22876" y="105793"/>
                  <a:pt x="35182" y="112063"/>
                </a:cubicBezTo>
                <a:cubicBezTo>
                  <a:pt x="49635" y="119444"/>
                  <a:pt x="65822" y="120000"/>
                  <a:pt x="80770" y="113730"/>
                </a:cubicBezTo>
                <a:cubicBezTo>
                  <a:pt x="98279" y="106507"/>
                  <a:pt x="111741" y="91428"/>
                  <a:pt x="116779" y="7349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97" name="Google Shape;897;p146"/>
          <p:cNvSpPr txBox="1">
            <a:spLocks noGrp="1"/>
          </p:cNvSpPr>
          <p:nvPr>
            <p:ph type="ctrTitle"/>
          </p:nvPr>
        </p:nvSpPr>
        <p:spPr>
          <a:xfrm>
            <a:off x="2753436" y="2478063"/>
            <a:ext cx="3623400" cy="870000"/>
          </a:xfrm>
          <a:prstGeom prst="rect">
            <a:avLst/>
          </a:prstGeom>
          <a:noFill/>
          <a:ln>
            <a:noFill/>
          </a:ln>
        </p:spPr>
        <p:txBody>
          <a:bodyPr spcFirstLastPara="1" wrap="square" lIns="91425" tIns="91425" rIns="91425" bIns="91425" anchor="ctr" anchorCtr="0"/>
          <a:lstStyle>
            <a:lvl1pPr marL="0" marR="0" lvl="0" indent="0" algn="ctr" rtl="0">
              <a:lnSpc>
                <a:spcPct val="105882"/>
              </a:lnSpc>
              <a:spcBef>
                <a:spcPts val="0"/>
              </a:spcBef>
              <a:spcAft>
                <a:spcPts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matchingName="Divider Option 4">
  <p:cSld name="Divider Option 4">
    <p:bg>
      <p:bgPr>
        <a:blipFill rotWithShape="1">
          <a:blip r:embed="rId2">
            <a:alphaModFix/>
          </a:blip>
          <a:stretch>
            <a:fillRect l="-27998" r="-27998"/>
          </a:stretch>
        </a:blipFill>
        <a:effectLst/>
      </p:bgPr>
    </p:bg>
    <p:spTree>
      <p:nvGrpSpPr>
        <p:cNvPr id="1" name="Shape 898"/>
        <p:cNvGrpSpPr/>
        <p:nvPr/>
      </p:nvGrpSpPr>
      <p:grpSpPr>
        <a:xfrm>
          <a:off x="0" y="0"/>
          <a:ext cx="0" cy="0"/>
          <a:chOff x="0" y="0"/>
          <a:chExt cx="0" cy="0"/>
        </a:xfrm>
      </p:grpSpPr>
      <p:sp>
        <p:nvSpPr>
          <p:cNvPr id="899" name="Google Shape;899;p147"/>
          <p:cNvSpPr/>
          <p:nvPr/>
        </p:nvSpPr>
        <p:spPr>
          <a:xfrm>
            <a:off x="2619600" y="653808"/>
            <a:ext cx="3906900" cy="4518600"/>
          </a:xfrm>
          <a:custGeom>
            <a:avLst/>
            <a:gdLst/>
            <a:ahLst/>
            <a:cxnLst/>
            <a:rect l="l" t="t" r="r" b="b"/>
            <a:pathLst>
              <a:path w="120000" h="120000" extrusionOk="0">
                <a:moveTo>
                  <a:pt x="116779" y="73492"/>
                </a:moveTo>
                <a:cubicBezTo>
                  <a:pt x="119504" y="63571"/>
                  <a:pt x="120000" y="53492"/>
                  <a:pt x="118017" y="44285"/>
                </a:cubicBezTo>
                <a:cubicBezTo>
                  <a:pt x="117357" y="41190"/>
                  <a:pt x="116366" y="38095"/>
                  <a:pt x="115127" y="35238"/>
                </a:cubicBezTo>
                <a:cubicBezTo>
                  <a:pt x="108107" y="19285"/>
                  <a:pt x="92085" y="7380"/>
                  <a:pt x="72181" y="3333"/>
                </a:cubicBezTo>
                <a:cubicBezTo>
                  <a:pt x="55746" y="0"/>
                  <a:pt x="38981" y="2698"/>
                  <a:pt x="25189" y="10952"/>
                </a:cubicBezTo>
                <a:cubicBezTo>
                  <a:pt x="16434" y="16190"/>
                  <a:pt x="9745" y="22936"/>
                  <a:pt x="5863" y="30396"/>
                </a:cubicBezTo>
                <a:cubicBezTo>
                  <a:pt x="1486" y="38809"/>
                  <a:pt x="0" y="49523"/>
                  <a:pt x="1486" y="61507"/>
                </a:cubicBezTo>
                <a:cubicBezTo>
                  <a:pt x="2477" y="68333"/>
                  <a:pt x="4294" y="75079"/>
                  <a:pt x="7102" y="81349"/>
                </a:cubicBezTo>
                <a:cubicBezTo>
                  <a:pt x="7102" y="81428"/>
                  <a:pt x="7102" y="81428"/>
                  <a:pt x="7102" y="81428"/>
                </a:cubicBezTo>
                <a:cubicBezTo>
                  <a:pt x="13131" y="95158"/>
                  <a:pt x="22876" y="105793"/>
                  <a:pt x="35182" y="112063"/>
                </a:cubicBezTo>
                <a:cubicBezTo>
                  <a:pt x="49635" y="119444"/>
                  <a:pt x="65822" y="120000"/>
                  <a:pt x="80770" y="113730"/>
                </a:cubicBezTo>
                <a:cubicBezTo>
                  <a:pt x="98279" y="106507"/>
                  <a:pt x="111741" y="91428"/>
                  <a:pt x="116779" y="7349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00" name="Google Shape;900;p147"/>
          <p:cNvSpPr txBox="1">
            <a:spLocks noGrp="1"/>
          </p:cNvSpPr>
          <p:nvPr>
            <p:ph type="ctrTitle"/>
          </p:nvPr>
        </p:nvSpPr>
        <p:spPr>
          <a:xfrm>
            <a:off x="2753436" y="2478063"/>
            <a:ext cx="3623400" cy="870000"/>
          </a:xfrm>
          <a:prstGeom prst="rect">
            <a:avLst/>
          </a:prstGeom>
          <a:noFill/>
          <a:ln>
            <a:noFill/>
          </a:ln>
        </p:spPr>
        <p:txBody>
          <a:bodyPr spcFirstLastPara="1" wrap="square" lIns="91425" tIns="91425" rIns="91425" bIns="91425" anchor="ctr" anchorCtr="0"/>
          <a:lstStyle>
            <a:lvl1pPr marL="0" marR="0" lvl="0" indent="0" algn="ctr" rtl="0">
              <a:lnSpc>
                <a:spcPct val="105882"/>
              </a:lnSpc>
              <a:spcBef>
                <a:spcPts val="0"/>
              </a:spcBef>
              <a:spcAft>
                <a:spcPts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matchingName="Divider Option 5">
  <p:cSld name="Divider Option 5">
    <p:bg>
      <p:bgPr>
        <a:blipFill rotWithShape="1">
          <a:blip r:embed="rId2">
            <a:alphaModFix/>
          </a:blip>
          <a:stretch>
            <a:fillRect l="-11999" r="-11999"/>
          </a:stretch>
        </a:blipFill>
        <a:effectLst/>
      </p:bgPr>
    </p:bg>
    <p:spTree>
      <p:nvGrpSpPr>
        <p:cNvPr id="1" name="Shape 901"/>
        <p:cNvGrpSpPr/>
        <p:nvPr/>
      </p:nvGrpSpPr>
      <p:grpSpPr>
        <a:xfrm>
          <a:off x="0" y="0"/>
          <a:ext cx="0" cy="0"/>
          <a:chOff x="0" y="0"/>
          <a:chExt cx="0" cy="0"/>
        </a:xfrm>
      </p:grpSpPr>
      <p:sp>
        <p:nvSpPr>
          <p:cNvPr id="902" name="Google Shape;902;p148"/>
          <p:cNvSpPr/>
          <p:nvPr/>
        </p:nvSpPr>
        <p:spPr>
          <a:xfrm>
            <a:off x="2619600" y="653808"/>
            <a:ext cx="3906900" cy="4518600"/>
          </a:xfrm>
          <a:custGeom>
            <a:avLst/>
            <a:gdLst/>
            <a:ahLst/>
            <a:cxnLst/>
            <a:rect l="l" t="t" r="r" b="b"/>
            <a:pathLst>
              <a:path w="120000" h="120000" extrusionOk="0">
                <a:moveTo>
                  <a:pt x="116779" y="73492"/>
                </a:moveTo>
                <a:cubicBezTo>
                  <a:pt x="119504" y="63571"/>
                  <a:pt x="120000" y="53492"/>
                  <a:pt x="118017" y="44285"/>
                </a:cubicBezTo>
                <a:cubicBezTo>
                  <a:pt x="117357" y="41190"/>
                  <a:pt x="116366" y="38095"/>
                  <a:pt x="115127" y="35238"/>
                </a:cubicBezTo>
                <a:cubicBezTo>
                  <a:pt x="108107" y="19285"/>
                  <a:pt x="92085" y="7380"/>
                  <a:pt x="72181" y="3333"/>
                </a:cubicBezTo>
                <a:cubicBezTo>
                  <a:pt x="55746" y="0"/>
                  <a:pt x="38981" y="2698"/>
                  <a:pt x="25189" y="10952"/>
                </a:cubicBezTo>
                <a:cubicBezTo>
                  <a:pt x="16434" y="16190"/>
                  <a:pt x="9745" y="22936"/>
                  <a:pt x="5863" y="30396"/>
                </a:cubicBezTo>
                <a:cubicBezTo>
                  <a:pt x="1486" y="38809"/>
                  <a:pt x="0" y="49523"/>
                  <a:pt x="1486" y="61507"/>
                </a:cubicBezTo>
                <a:cubicBezTo>
                  <a:pt x="2477" y="68333"/>
                  <a:pt x="4294" y="75079"/>
                  <a:pt x="7102" y="81349"/>
                </a:cubicBezTo>
                <a:cubicBezTo>
                  <a:pt x="7102" y="81428"/>
                  <a:pt x="7102" y="81428"/>
                  <a:pt x="7102" y="81428"/>
                </a:cubicBezTo>
                <a:cubicBezTo>
                  <a:pt x="13131" y="95158"/>
                  <a:pt x="22876" y="105793"/>
                  <a:pt x="35182" y="112063"/>
                </a:cubicBezTo>
                <a:cubicBezTo>
                  <a:pt x="49635" y="119444"/>
                  <a:pt x="65822" y="120000"/>
                  <a:pt x="80770" y="113730"/>
                </a:cubicBezTo>
                <a:cubicBezTo>
                  <a:pt x="98279" y="106507"/>
                  <a:pt x="111741" y="91428"/>
                  <a:pt x="116779" y="7349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03" name="Google Shape;903;p148"/>
          <p:cNvSpPr txBox="1">
            <a:spLocks noGrp="1"/>
          </p:cNvSpPr>
          <p:nvPr>
            <p:ph type="ctrTitle"/>
          </p:nvPr>
        </p:nvSpPr>
        <p:spPr>
          <a:xfrm>
            <a:off x="2753436" y="2478063"/>
            <a:ext cx="3623400" cy="870000"/>
          </a:xfrm>
          <a:prstGeom prst="rect">
            <a:avLst/>
          </a:prstGeom>
          <a:noFill/>
          <a:ln>
            <a:noFill/>
          </a:ln>
        </p:spPr>
        <p:txBody>
          <a:bodyPr spcFirstLastPara="1" wrap="square" lIns="91425" tIns="91425" rIns="91425" bIns="91425" anchor="ctr" anchorCtr="0"/>
          <a:lstStyle>
            <a:lvl1pPr marL="0" marR="0" lvl="0" indent="0" algn="ctr" rtl="0">
              <a:lnSpc>
                <a:spcPct val="105882"/>
              </a:lnSpc>
              <a:spcBef>
                <a:spcPts val="0"/>
              </a:spcBef>
              <a:spcAft>
                <a:spcPts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matchingName="Divider Option 6">
  <p:cSld name="Divider Option 6">
    <p:bg>
      <p:bgPr>
        <a:blipFill rotWithShape="1">
          <a:blip r:embed="rId2">
            <a:alphaModFix/>
          </a:blip>
          <a:stretch>
            <a:fillRect l="-10999" r="-10999"/>
          </a:stretch>
        </a:blipFill>
        <a:effectLst/>
      </p:bgPr>
    </p:bg>
    <p:spTree>
      <p:nvGrpSpPr>
        <p:cNvPr id="1" name="Shape 904"/>
        <p:cNvGrpSpPr/>
        <p:nvPr/>
      </p:nvGrpSpPr>
      <p:grpSpPr>
        <a:xfrm>
          <a:off x="0" y="0"/>
          <a:ext cx="0" cy="0"/>
          <a:chOff x="0" y="0"/>
          <a:chExt cx="0" cy="0"/>
        </a:xfrm>
      </p:grpSpPr>
      <p:sp>
        <p:nvSpPr>
          <p:cNvPr id="905" name="Google Shape;905;p149"/>
          <p:cNvSpPr/>
          <p:nvPr/>
        </p:nvSpPr>
        <p:spPr>
          <a:xfrm>
            <a:off x="2619600" y="653808"/>
            <a:ext cx="3906900" cy="4518600"/>
          </a:xfrm>
          <a:custGeom>
            <a:avLst/>
            <a:gdLst/>
            <a:ahLst/>
            <a:cxnLst/>
            <a:rect l="l" t="t" r="r" b="b"/>
            <a:pathLst>
              <a:path w="120000" h="120000" extrusionOk="0">
                <a:moveTo>
                  <a:pt x="116779" y="73492"/>
                </a:moveTo>
                <a:cubicBezTo>
                  <a:pt x="119504" y="63571"/>
                  <a:pt x="120000" y="53492"/>
                  <a:pt x="118017" y="44285"/>
                </a:cubicBezTo>
                <a:cubicBezTo>
                  <a:pt x="117357" y="41190"/>
                  <a:pt x="116366" y="38095"/>
                  <a:pt x="115127" y="35238"/>
                </a:cubicBezTo>
                <a:cubicBezTo>
                  <a:pt x="108107" y="19285"/>
                  <a:pt x="92085" y="7380"/>
                  <a:pt x="72181" y="3333"/>
                </a:cubicBezTo>
                <a:cubicBezTo>
                  <a:pt x="55746" y="0"/>
                  <a:pt x="38981" y="2698"/>
                  <a:pt x="25189" y="10952"/>
                </a:cubicBezTo>
                <a:cubicBezTo>
                  <a:pt x="16434" y="16190"/>
                  <a:pt x="9745" y="22936"/>
                  <a:pt x="5863" y="30396"/>
                </a:cubicBezTo>
                <a:cubicBezTo>
                  <a:pt x="1486" y="38809"/>
                  <a:pt x="0" y="49523"/>
                  <a:pt x="1486" y="61507"/>
                </a:cubicBezTo>
                <a:cubicBezTo>
                  <a:pt x="2477" y="68333"/>
                  <a:pt x="4294" y="75079"/>
                  <a:pt x="7102" y="81349"/>
                </a:cubicBezTo>
                <a:cubicBezTo>
                  <a:pt x="7102" y="81428"/>
                  <a:pt x="7102" y="81428"/>
                  <a:pt x="7102" y="81428"/>
                </a:cubicBezTo>
                <a:cubicBezTo>
                  <a:pt x="13131" y="95158"/>
                  <a:pt x="22876" y="105793"/>
                  <a:pt x="35182" y="112063"/>
                </a:cubicBezTo>
                <a:cubicBezTo>
                  <a:pt x="49635" y="119444"/>
                  <a:pt x="65822" y="120000"/>
                  <a:pt x="80770" y="113730"/>
                </a:cubicBezTo>
                <a:cubicBezTo>
                  <a:pt x="98279" y="106507"/>
                  <a:pt x="111741" y="91428"/>
                  <a:pt x="116779" y="7349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06" name="Google Shape;906;p149"/>
          <p:cNvSpPr txBox="1">
            <a:spLocks noGrp="1"/>
          </p:cNvSpPr>
          <p:nvPr>
            <p:ph type="ctrTitle"/>
          </p:nvPr>
        </p:nvSpPr>
        <p:spPr>
          <a:xfrm>
            <a:off x="2753436" y="2478063"/>
            <a:ext cx="3623400" cy="870000"/>
          </a:xfrm>
          <a:prstGeom prst="rect">
            <a:avLst/>
          </a:prstGeom>
          <a:noFill/>
          <a:ln>
            <a:noFill/>
          </a:ln>
        </p:spPr>
        <p:txBody>
          <a:bodyPr spcFirstLastPara="1" wrap="square" lIns="91425" tIns="91425" rIns="91425" bIns="91425" anchor="ctr" anchorCtr="0"/>
          <a:lstStyle>
            <a:lvl1pPr marL="0" marR="0" lvl="0" indent="0" algn="ctr" rtl="0">
              <a:lnSpc>
                <a:spcPct val="105882"/>
              </a:lnSpc>
              <a:spcBef>
                <a:spcPts val="0"/>
              </a:spcBef>
              <a:spcAft>
                <a:spcPts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matchingName="Statement and Image  Option1">
  <p:cSld name="Statement and Image  Option1">
    <p:bg>
      <p:bgPr>
        <a:solidFill>
          <a:schemeClr val="lt1"/>
        </a:solidFill>
        <a:effectLst/>
      </p:bgPr>
    </p:bg>
    <p:spTree>
      <p:nvGrpSpPr>
        <p:cNvPr id="1" name="Shape 907"/>
        <p:cNvGrpSpPr/>
        <p:nvPr/>
      </p:nvGrpSpPr>
      <p:grpSpPr>
        <a:xfrm>
          <a:off x="0" y="0"/>
          <a:ext cx="0" cy="0"/>
          <a:chOff x="0" y="0"/>
          <a:chExt cx="0" cy="0"/>
        </a:xfrm>
      </p:grpSpPr>
      <p:sp>
        <p:nvSpPr>
          <p:cNvPr id="908" name="Google Shape;908;p150"/>
          <p:cNvSpPr txBox="1">
            <a:spLocks noGrp="1"/>
          </p:cNvSpPr>
          <p:nvPr>
            <p:ph type="title"/>
          </p:nvPr>
        </p:nvSpPr>
        <p:spPr>
          <a:xfrm>
            <a:off x="473095" y="348375"/>
            <a:ext cx="3681300" cy="954300"/>
          </a:xfrm>
          <a:prstGeom prst="rect">
            <a:avLst/>
          </a:prstGeom>
          <a:noFill/>
          <a:ln>
            <a:noFill/>
          </a:ln>
        </p:spPr>
        <p:txBody>
          <a:bodyPr spcFirstLastPara="1" wrap="square" lIns="91425" tIns="91425" rIns="91425" bIns="91425" anchor="t" anchorCtr="0"/>
          <a:lstStyle>
            <a:lvl1pPr marL="0" marR="0" lvl="0" indent="0" algn="l" rtl="0">
              <a:lnSpc>
                <a:spcPct val="111111"/>
              </a:lnSpc>
              <a:spcBef>
                <a:spcPts val="0"/>
              </a:spcBef>
              <a:spcAft>
                <a:spcPts val="0"/>
              </a:spcAft>
              <a:buClr>
                <a:schemeClr val="dk2"/>
              </a:buClr>
              <a:buSzPts val="1400"/>
              <a:buFont typeface="Times New Roman"/>
              <a:buNone/>
              <a:defRPr sz="3600"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909" name="Google Shape;909;p150"/>
          <p:cNvSpPr txBox="1">
            <a:spLocks noGrp="1"/>
          </p:cNvSpPr>
          <p:nvPr>
            <p:ph type="body" idx="1"/>
          </p:nvPr>
        </p:nvSpPr>
        <p:spPr>
          <a:xfrm>
            <a:off x="473094" y="1412875"/>
            <a:ext cx="3681300" cy="2603700"/>
          </a:xfrm>
          <a:prstGeom prst="rect">
            <a:avLst/>
          </a:prstGeom>
          <a:noFill/>
          <a:ln>
            <a:noFill/>
          </a:ln>
        </p:spPr>
        <p:txBody>
          <a:bodyPr spcFirstLastPara="1" wrap="square" lIns="91425" tIns="91425" rIns="91425" bIns="91425" anchor="t" anchorCtr="0"/>
          <a:lstStyle>
            <a:lvl1pPr marL="457200" marR="0" lvl="0" indent="-228600" algn="l" rtl="0">
              <a:lnSpc>
                <a:spcPct val="122222"/>
              </a:lnSpc>
              <a:spcBef>
                <a:spcPts val="0"/>
              </a:spcBef>
              <a:spcAft>
                <a:spcPts val="0"/>
              </a:spcAft>
              <a:buClr>
                <a:schemeClr val="dk1"/>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33333"/>
              </a:lnSpc>
              <a:spcBef>
                <a:spcPts val="1701"/>
              </a:spcBef>
              <a:spcAft>
                <a:spcPts val="0"/>
              </a:spcAft>
              <a:buClr>
                <a:schemeClr val="lt2"/>
              </a:buClr>
              <a:buSzPts val="1800"/>
              <a:buFont typeface="Arial"/>
              <a:buNone/>
              <a:defRPr sz="1200" b="0" i="1" u="none" strike="noStrike" cap="none">
                <a:solidFill>
                  <a:srgbClr val="000000"/>
                </a:solidFill>
                <a:latin typeface="Arial"/>
                <a:ea typeface="Arial"/>
                <a:cs typeface="Arial"/>
                <a:sym typeface="Arial"/>
              </a:defRPr>
            </a:lvl2pPr>
            <a:lvl3pPr marL="1371600" marR="0" lvl="2" indent="-342900"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10" name="Google Shape;910;p150"/>
          <p:cNvSpPr>
            <a:spLocks noGrp="1"/>
          </p:cNvSpPr>
          <p:nvPr>
            <p:ph type="pic" idx="2"/>
          </p:nvPr>
        </p:nvSpPr>
        <p:spPr>
          <a:xfrm>
            <a:off x="4581526" y="0"/>
            <a:ext cx="4562700" cy="57150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72727"/>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L="180975" marR="0" lvl="1" indent="-180975"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352425" marR="0" lvl="2" indent="-174625"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911" name="Google Shape;911;p150"/>
          <p:cNvPicPr preferRelativeResize="0"/>
          <p:nvPr/>
        </p:nvPicPr>
        <p:blipFill rotWithShape="1">
          <a:blip r:embed="rId2">
            <a:alphaModFix/>
          </a:blip>
          <a:srcRect/>
          <a:stretch/>
        </p:blipFill>
        <p:spPr>
          <a:xfrm>
            <a:off x="467916" y="5313991"/>
            <a:ext cx="694800" cy="235800"/>
          </a:xfrm>
          <a:prstGeom prst="rect">
            <a:avLst/>
          </a:prstGeom>
          <a:noFill/>
          <a:ln>
            <a:noFill/>
          </a:ln>
        </p:spPr>
      </p:pic>
      <p:sp>
        <p:nvSpPr>
          <p:cNvPr id="912" name="Google Shape;912;p150"/>
          <p:cNvSpPr txBox="1">
            <a:spLocks noGrp="1"/>
          </p:cNvSpPr>
          <p:nvPr>
            <p:ph type="sldNum" idx="12"/>
          </p:nvPr>
        </p:nvSpPr>
        <p:spPr>
          <a:xfrm>
            <a:off x="8539582" y="5429942"/>
            <a:ext cx="124500" cy="921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cxnSp>
        <p:nvCxnSpPr>
          <p:cNvPr id="913" name="Google Shape;913;p150"/>
          <p:cNvCxnSpPr/>
          <p:nvPr/>
        </p:nvCxnSpPr>
        <p:spPr>
          <a:xfrm>
            <a:off x="8506859" y="5433350"/>
            <a:ext cx="0" cy="72000"/>
          </a:xfrm>
          <a:prstGeom prst="straightConnector1">
            <a:avLst/>
          </a:prstGeom>
          <a:noFill/>
          <a:ln w="9525" cap="flat" cmpd="sng">
            <a:solidFill>
              <a:schemeClr val="lt2"/>
            </a:solidFill>
            <a:prstDash val="solid"/>
            <a:round/>
            <a:headEnd type="none" w="sm" len="sm"/>
            <a:tailEnd type="none" w="sm" len="sm"/>
          </a:ln>
        </p:spPr>
      </p:cxnSp>
      <p:sp>
        <p:nvSpPr>
          <p:cNvPr id="914" name="Google Shape;914;p150"/>
          <p:cNvSpPr txBox="1">
            <a:spLocks noGrp="1"/>
          </p:cNvSpPr>
          <p:nvPr>
            <p:ph type="ftr" idx="11"/>
          </p:nvPr>
        </p:nvSpPr>
        <p:spPr>
          <a:xfrm>
            <a:off x="6686316" y="5429942"/>
            <a:ext cx="1793100" cy="92100"/>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700" b="1">
                <a:solidFill>
                  <a:schemeClr val="lt2"/>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matchingName="Statement and Image Option2">
  <p:cSld name="Statement and Image Option2">
    <p:bg>
      <p:bgPr>
        <a:solidFill>
          <a:schemeClr val="lt1"/>
        </a:solidFill>
        <a:effectLst/>
      </p:bgPr>
    </p:bg>
    <p:spTree>
      <p:nvGrpSpPr>
        <p:cNvPr id="1" name="Shape 915"/>
        <p:cNvGrpSpPr/>
        <p:nvPr/>
      </p:nvGrpSpPr>
      <p:grpSpPr>
        <a:xfrm>
          <a:off x="0" y="0"/>
          <a:ext cx="0" cy="0"/>
          <a:chOff x="0" y="0"/>
          <a:chExt cx="0" cy="0"/>
        </a:xfrm>
      </p:grpSpPr>
      <p:sp>
        <p:nvSpPr>
          <p:cNvPr id="916" name="Google Shape;916;p151"/>
          <p:cNvSpPr txBox="1">
            <a:spLocks noGrp="1"/>
          </p:cNvSpPr>
          <p:nvPr>
            <p:ph type="title"/>
          </p:nvPr>
        </p:nvSpPr>
        <p:spPr>
          <a:xfrm>
            <a:off x="473094" y="348375"/>
            <a:ext cx="4470000" cy="954300"/>
          </a:xfrm>
          <a:prstGeom prst="rect">
            <a:avLst/>
          </a:prstGeom>
          <a:noFill/>
          <a:ln>
            <a:noFill/>
          </a:ln>
        </p:spPr>
        <p:txBody>
          <a:bodyPr spcFirstLastPara="1" wrap="square" lIns="91425" tIns="91425" rIns="91425" bIns="91425" anchor="t" anchorCtr="0"/>
          <a:lstStyle>
            <a:lvl1pPr marL="0" marR="0" lvl="0" indent="0" algn="l" rtl="0">
              <a:lnSpc>
                <a:spcPct val="111111"/>
              </a:lnSpc>
              <a:spcBef>
                <a:spcPts val="0"/>
              </a:spcBef>
              <a:spcAft>
                <a:spcPts val="0"/>
              </a:spcAft>
              <a:buClr>
                <a:schemeClr val="dk2"/>
              </a:buClr>
              <a:buSzPts val="1400"/>
              <a:buFont typeface="Times New Roman"/>
              <a:buNone/>
              <a:defRPr sz="3600"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917" name="Google Shape;917;p151"/>
          <p:cNvSpPr txBox="1">
            <a:spLocks noGrp="1"/>
          </p:cNvSpPr>
          <p:nvPr>
            <p:ph type="body" idx="1"/>
          </p:nvPr>
        </p:nvSpPr>
        <p:spPr>
          <a:xfrm>
            <a:off x="473094" y="1412875"/>
            <a:ext cx="4511700" cy="2603700"/>
          </a:xfrm>
          <a:prstGeom prst="rect">
            <a:avLst/>
          </a:prstGeom>
          <a:noFill/>
          <a:ln>
            <a:noFill/>
          </a:ln>
        </p:spPr>
        <p:txBody>
          <a:bodyPr spcFirstLastPara="1" wrap="square" lIns="91425" tIns="91425" rIns="91425" bIns="91425" anchor="t" anchorCtr="0"/>
          <a:lstStyle>
            <a:lvl1pPr marL="457200" marR="0" lvl="0" indent="-228600" algn="l" rtl="0">
              <a:lnSpc>
                <a:spcPct val="122222"/>
              </a:lnSpc>
              <a:spcBef>
                <a:spcPts val="0"/>
              </a:spcBef>
              <a:spcAft>
                <a:spcPts val="0"/>
              </a:spcAft>
              <a:buClr>
                <a:schemeClr val="dk1"/>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33333"/>
              </a:lnSpc>
              <a:spcBef>
                <a:spcPts val="1701"/>
              </a:spcBef>
              <a:spcAft>
                <a:spcPts val="0"/>
              </a:spcAft>
              <a:buClr>
                <a:schemeClr val="lt2"/>
              </a:buClr>
              <a:buSzPts val="1800"/>
              <a:buFont typeface="Arial"/>
              <a:buNone/>
              <a:defRPr sz="1200" b="0" i="1" u="none" strike="noStrike" cap="none">
                <a:solidFill>
                  <a:srgbClr val="000000"/>
                </a:solidFill>
                <a:latin typeface="Arial"/>
                <a:ea typeface="Arial"/>
                <a:cs typeface="Arial"/>
                <a:sym typeface="Arial"/>
              </a:defRPr>
            </a:lvl2pPr>
            <a:lvl3pPr marL="1371600" marR="0" lvl="2" indent="-342900"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18" name="Google Shape;918;p151"/>
          <p:cNvSpPr>
            <a:spLocks noGrp="1"/>
          </p:cNvSpPr>
          <p:nvPr>
            <p:ph type="pic" idx="2"/>
          </p:nvPr>
        </p:nvSpPr>
        <p:spPr>
          <a:xfrm>
            <a:off x="5876926" y="0"/>
            <a:ext cx="3267000" cy="57150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72727"/>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L="180975" marR="0" lvl="1" indent="-180975"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352425" marR="0" lvl="2" indent="-174625"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919" name="Google Shape;919;p151"/>
          <p:cNvPicPr preferRelativeResize="0"/>
          <p:nvPr/>
        </p:nvPicPr>
        <p:blipFill rotWithShape="1">
          <a:blip r:embed="rId2">
            <a:alphaModFix/>
          </a:blip>
          <a:srcRect/>
          <a:stretch/>
        </p:blipFill>
        <p:spPr>
          <a:xfrm>
            <a:off x="466957" y="5313991"/>
            <a:ext cx="694800" cy="235800"/>
          </a:xfrm>
          <a:prstGeom prst="rect">
            <a:avLst/>
          </a:prstGeom>
          <a:noFill/>
          <a:ln>
            <a:noFill/>
          </a:ln>
        </p:spPr>
      </p:pic>
      <p:sp>
        <p:nvSpPr>
          <p:cNvPr id="920" name="Google Shape;920;p151"/>
          <p:cNvSpPr txBox="1">
            <a:spLocks noGrp="1"/>
          </p:cNvSpPr>
          <p:nvPr>
            <p:ph type="sldNum" idx="12"/>
          </p:nvPr>
        </p:nvSpPr>
        <p:spPr>
          <a:xfrm>
            <a:off x="8539582" y="5429942"/>
            <a:ext cx="124500" cy="921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cxnSp>
        <p:nvCxnSpPr>
          <p:cNvPr id="921" name="Google Shape;921;p151"/>
          <p:cNvCxnSpPr/>
          <p:nvPr/>
        </p:nvCxnSpPr>
        <p:spPr>
          <a:xfrm>
            <a:off x="8506859" y="5433350"/>
            <a:ext cx="0" cy="72000"/>
          </a:xfrm>
          <a:prstGeom prst="straightConnector1">
            <a:avLst/>
          </a:prstGeom>
          <a:noFill/>
          <a:ln w="9525" cap="flat" cmpd="sng">
            <a:solidFill>
              <a:schemeClr val="lt2"/>
            </a:solidFill>
            <a:prstDash val="solid"/>
            <a:round/>
            <a:headEnd type="none" w="sm" len="sm"/>
            <a:tailEnd type="none" w="sm" len="sm"/>
          </a:ln>
        </p:spPr>
      </p:cxnSp>
      <p:sp>
        <p:nvSpPr>
          <p:cNvPr id="922" name="Google Shape;922;p151"/>
          <p:cNvSpPr txBox="1">
            <a:spLocks noGrp="1"/>
          </p:cNvSpPr>
          <p:nvPr>
            <p:ph type="ftr" idx="11"/>
          </p:nvPr>
        </p:nvSpPr>
        <p:spPr>
          <a:xfrm>
            <a:off x="6686316" y="5429942"/>
            <a:ext cx="1793100" cy="92100"/>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700" b="1">
                <a:solidFill>
                  <a:schemeClr val="lt2"/>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matchingName="Statement and Image Option3">
  <p:cSld name="Statement and Image Option3">
    <p:bg>
      <p:bgPr>
        <a:solidFill>
          <a:srgbClr val="FFFFFF"/>
        </a:solidFill>
        <a:effectLst/>
      </p:bgPr>
    </p:bg>
    <p:spTree>
      <p:nvGrpSpPr>
        <p:cNvPr id="1" name="Shape 923"/>
        <p:cNvGrpSpPr/>
        <p:nvPr/>
      </p:nvGrpSpPr>
      <p:grpSpPr>
        <a:xfrm>
          <a:off x="0" y="0"/>
          <a:ext cx="0" cy="0"/>
          <a:chOff x="0" y="0"/>
          <a:chExt cx="0" cy="0"/>
        </a:xfrm>
      </p:grpSpPr>
      <p:sp>
        <p:nvSpPr>
          <p:cNvPr id="924" name="Google Shape;924;p152"/>
          <p:cNvSpPr txBox="1">
            <a:spLocks noGrp="1"/>
          </p:cNvSpPr>
          <p:nvPr>
            <p:ph type="title"/>
          </p:nvPr>
        </p:nvSpPr>
        <p:spPr>
          <a:xfrm>
            <a:off x="473094" y="348375"/>
            <a:ext cx="3681300" cy="954300"/>
          </a:xfrm>
          <a:prstGeom prst="rect">
            <a:avLst/>
          </a:prstGeom>
          <a:noFill/>
          <a:ln>
            <a:noFill/>
          </a:ln>
        </p:spPr>
        <p:txBody>
          <a:bodyPr spcFirstLastPara="1" wrap="square" lIns="91425" tIns="91425" rIns="91425" bIns="91425" anchor="t" anchorCtr="0"/>
          <a:lstStyle>
            <a:lvl1pPr marL="0" marR="0" lvl="0" indent="0" algn="l" rtl="0">
              <a:lnSpc>
                <a:spcPct val="111111"/>
              </a:lnSpc>
              <a:spcBef>
                <a:spcPts val="0"/>
              </a:spcBef>
              <a:spcAft>
                <a:spcPts val="0"/>
              </a:spcAft>
              <a:buClr>
                <a:schemeClr val="dk2"/>
              </a:buClr>
              <a:buSzPts val="1400"/>
              <a:buFont typeface="Times New Roman"/>
              <a:buNone/>
              <a:defRPr sz="3600"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925" name="Google Shape;925;p152"/>
          <p:cNvSpPr txBox="1">
            <a:spLocks noGrp="1"/>
          </p:cNvSpPr>
          <p:nvPr>
            <p:ph type="body" idx="1"/>
          </p:nvPr>
        </p:nvSpPr>
        <p:spPr>
          <a:xfrm>
            <a:off x="473094" y="1412875"/>
            <a:ext cx="3681300" cy="2603700"/>
          </a:xfrm>
          <a:prstGeom prst="rect">
            <a:avLst/>
          </a:prstGeom>
          <a:noFill/>
          <a:ln>
            <a:noFill/>
          </a:ln>
        </p:spPr>
        <p:txBody>
          <a:bodyPr spcFirstLastPara="1" wrap="square" lIns="91425" tIns="91425" rIns="91425" bIns="91425" anchor="t" anchorCtr="0"/>
          <a:lstStyle>
            <a:lvl1pPr marL="457200" marR="0" lvl="0" indent="-228600" algn="l" rtl="0">
              <a:lnSpc>
                <a:spcPct val="122222"/>
              </a:lnSpc>
              <a:spcBef>
                <a:spcPts val="0"/>
              </a:spcBef>
              <a:spcAft>
                <a:spcPts val="0"/>
              </a:spcAft>
              <a:buClr>
                <a:schemeClr val="dk1"/>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33333"/>
              </a:lnSpc>
              <a:spcBef>
                <a:spcPts val="1701"/>
              </a:spcBef>
              <a:spcAft>
                <a:spcPts val="0"/>
              </a:spcAft>
              <a:buClr>
                <a:schemeClr val="lt2"/>
              </a:buClr>
              <a:buSzPts val="1800"/>
              <a:buFont typeface="Arial"/>
              <a:buNone/>
              <a:defRPr sz="1200" b="0" i="1" u="none" strike="noStrike" cap="none">
                <a:solidFill>
                  <a:srgbClr val="000000"/>
                </a:solidFill>
                <a:latin typeface="Arial"/>
                <a:ea typeface="Arial"/>
                <a:cs typeface="Arial"/>
                <a:sym typeface="Arial"/>
              </a:defRPr>
            </a:lvl2pPr>
            <a:lvl3pPr marL="1371600" marR="0" lvl="2" indent="-342900"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26" name="Google Shape;926;p152"/>
          <p:cNvSpPr>
            <a:spLocks noGrp="1"/>
          </p:cNvSpPr>
          <p:nvPr>
            <p:ph type="pic" idx="2"/>
          </p:nvPr>
        </p:nvSpPr>
        <p:spPr>
          <a:xfrm>
            <a:off x="4581526" y="0"/>
            <a:ext cx="4562700" cy="57150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72727"/>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L="180975" marR="0" lvl="1" indent="-180975"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352425" marR="0" lvl="2" indent="-174625"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27" name="Google Shape;927;p152"/>
          <p:cNvSpPr txBox="1">
            <a:spLocks noGrp="1"/>
          </p:cNvSpPr>
          <p:nvPr>
            <p:ph type="body" idx="3"/>
          </p:nvPr>
        </p:nvSpPr>
        <p:spPr>
          <a:xfrm>
            <a:off x="476019" y="4865688"/>
            <a:ext cx="3678300" cy="381000"/>
          </a:xfrm>
          <a:prstGeom prst="rect">
            <a:avLst/>
          </a:prstGeom>
          <a:noFill/>
          <a:ln>
            <a:noFill/>
          </a:ln>
        </p:spPr>
        <p:txBody>
          <a:bodyPr spcFirstLastPara="1" wrap="square" lIns="91425" tIns="91425" rIns="91425" bIns="91425" anchor="t" anchorCtr="0"/>
          <a:lstStyle>
            <a:lvl1pPr marL="457200" marR="0" lvl="0" indent="-228600" algn="l" rtl="0">
              <a:lnSpc>
                <a:spcPct val="118181"/>
              </a:lnSpc>
              <a:spcBef>
                <a:spcPts val="0"/>
              </a:spcBef>
              <a:spcAft>
                <a:spcPts val="0"/>
              </a:spcAft>
              <a:buClr>
                <a:schemeClr val="dk2"/>
              </a:buClr>
              <a:buSzPts val="1400"/>
              <a:buFont typeface="Arial"/>
              <a:buNone/>
              <a:defRPr sz="1100" b="0" i="0" u="none" strike="noStrike" cap="none">
                <a:solidFill>
                  <a:schemeClr val="dk2"/>
                </a:solidFill>
                <a:latin typeface="Arial"/>
                <a:ea typeface="Arial"/>
                <a:cs typeface="Arial"/>
                <a:sym typeface="Arial"/>
              </a:defRPr>
            </a:lvl1pPr>
            <a:lvl2pPr marL="914400" marR="0" lvl="1" indent="-342900"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928" name="Google Shape;928;p152"/>
          <p:cNvPicPr preferRelativeResize="0"/>
          <p:nvPr/>
        </p:nvPicPr>
        <p:blipFill rotWithShape="1">
          <a:blip r:embed="rId2">
            <a:alphaModFix/>
          </a:blip>
          <a:srcRect/>
          <a:stretch/>
        </p:blipFill>
        <p:spPr>
          <a:xfrm>
            <a:off x="466957" y="5313991"/>
            <a:ext cx="694800" cy="235800"/>
          </a:xfrm>
          <a:prstGeom prst="rect">
            <a:avLst/>
          </a:prstGeom>
          <a:noFill/>
          <a:ln>
            <a:noFill/>
          </a:ln>
        </p:spPr>
      </p:pic>
      <p:sp>
        <p:nvSpPr>
          <p:cNvPr id="929" name="Google Shape;929;p152"/>
          <p:cNvSpPr txBox="1">
            <a:spLocks noGrp="1"/>
          </p:cNvSpPr>
          <p:nvPr>
            <p:ph type="sldNum" idx="12"/>
          </p:nvPr>
        </p:nvSpPr>
        <p:spPr>
          <a:xfrm>
            <a:off x="8539582" y="5429942"/>
            <a:ext cx="124500" cy="921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cxnSp>
        <p:nvCxnSpPr>
          <p:cNvPr id="930" name="Google Shape;930;p152"/>
          <p:cNvCxnSpPr/>
          <p:nvPr/>
        </p:nvCxnSpPr>
        <p:spPr>
          <a:xfrm>
            <a:off x="8506859" y="5433350"/>
            <a:ext cx="0" cy="72000"/>
          </a:xfrm>
          <a:prstGeom prst="straightConnector1">
            <a:avLst/>
          </a:prstGeom>
          <a:noFill/>
          <a:ln w="9525" cap="flat" cmpd="sng">
            <a:solidFill>
              <a:schemeClr val="lt2"/>
            </a:solidFill>
            <a:prstDash val="solid"/>
            <a:round/>
            <a:headEnd type="none" w="sm" len="sm"/>
            <a:tailEnd type="none" w="sm" len="sm"/>
          </a:ln>
        </p:spPr>
      </p:cxnSp>
      <p:sp>
        <p:nvSpPr>
          <p:cNvPr id="931" name="Google Shape;931;p152"/>
          <p:cNvSpPr txBox="1">
            <a:spLocks noGrp="1"/>
          </p:cNvSpPr>
          <p:nvPr>
            <p:ph type="ftr" idx="11"/>
          </p:nvPr>
        </p:nvSpPr>
        <p:spPr>
          <a:xfrm>
            <a:off x="6686316" y="5429942"/>
            <a:ext cx="1793100" cy="92100"/>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700" b="1">
                <a:solidFill>
                  <a:schemeClr val="lt2"/>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matchingName="Statement and Image Option4">
  <p:cSld name="Statement and Image Option4">
    <p:bg>
      <p:bgPr>
        <a:solidFill>
          <a:srgbClr val="FFFFFF"/>
        </a:solidFill>
        <a:effectLst/>
      </p:bgPr>
    </p:bg>
    <p:spTree>
      <p:nvGrpSpPr>
        <p:cNvPr id="1" name="Shape 932"/>
        <p:cNvGrpSpPr/>
        <p:nvPr/>
      </p:nvGrpSpPr>
      <p:grpSpPr>
        <a:xfrm>
          <a:off x="0" y="0"/>
          <a:ext cx="0" cy="0"/>
          <a:chOff x="0" y="0"/>
          <a:chExt cx="0" cy="0"/>
        </a:xfrm>
      </p:grpSpPr>
      <p:sp>
        <p:nvSpPr>
          <p:cNvPr id="933" name="Google Shape;933;p153"/>
          <p:cNvSpPr txBox="1">
            <a:spLocks noGrp="1"/>
          </p:cNvSpPr>
          <p:nvPr>
            <p:ph type="title"/>
          </p:nvPr>
        </p:nvSpPr>
        <p:spPr>
          <a:xfrm>
            <a:off x="473093" y="348375"/>
            <a:ext cx="4517700" cy="954300"/>
          </a:xfrm>
          <a:prstGeom prst="rect">
            <a:avLst/>
          </a:prstGeom>
          <a:noFill/>
          <a:ln>
            <a:noFill/>
          </a:ln>
        </p:spPr>
        <p:txBody>
          <a:bodyPr spcFirstLastPara="1" wrap="square" lIns="91425" tIns="91425" rIns="91425" bIns="91425" anchor="t" anchorCtr="0"/>
          <a:lstStyle>
            <a:lvl1pPr marL="0" marR="0" lvl="0" indent="0" algn="l" rtl="0">
              <a:lnSpc>
                <a:spcPct val="111111"/>
              </a:lnSpc>
              <a:spcBef>
                <a:spcPts val="0"/>
              </a:spcBef>
              <a:spcAft>
                <a:spcPts val="0"/>
              </a:spcAft>
              <a:buClr>
                <a:schemeClr val="dk2"/>
              </a:buClr>
              <a:buSzPts val="1400"/>
              <a:buFont typeface="Times New Roman"/>
              <a:buNone/>
              <a:defRPr sz="3600"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934" name="Google Shape;934;p153"/>
          <p:cNvSpPr txBox="1">
            <a:spLocks noGrp="1"/>
          </p:cNvSpPr>
          <p:nvPr>
            <p:ph type="body" idx="1"/>
          </p:nvPr>
        </p:nvSpPr>
        <p:spPr>
          <a:xfrm>
            <a:off x="473093" y="1412875"/>
            <a:ext cx="4517700" cy="2603700"/>
          </a:xfrm>
          <a:prstGeom prst="rect">
            <a:avLst/>
          </a:prstGeom>
          <a:noFill/>
          <a:ln>
            <a:noFill/>
          </a:ln>
        </p:spPr>
        <p:txBody>
          <a:bodyPr spcFirstLastPara="1" wrap="square" lIns="91425" tIns="91425" rIns="91425" bIns="91425" anchor="t" anchorCtr="0"/>
          <a:lstStyle>
            <a:lvl1pPr marL="457200" marR="0" lvl="0" indent="-228600" algn="l" rtl="0">
              <a:lnSpc>
                <a:spcPct val="122222"/>
              </a:lnSpc>
              <a:spcBef>
                <a:spcPts val="0"/>
              </a:spcBef>
              <a:spcAft>
                <a:spcPts val="0"/>
              </a:spcAft>
              <a:buClr>
                <a:schemeClr val="dk1"/>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33333"/>
              </a:lnSpc>
              <a:spcBef>
                <a:spcPts val="1701"/>
              </a:spcBef>
              <a:spcAft>
                <a:spcPts val="0"/>
              </a:spcAft>
              <a:buClr>
                <a:schemeClr val="lt2"/>
              </a:buClr>
              <a:buSzPts val="1800"/>
              <a:buFont typeface="Arial"/>
              <a:buNone/>
              <a:defRPr sz="1200" b="0" i="1" u="none" strike="noStrike" cap="none">
                <a:solidFill>
                  <a:srgbClr val="000000"/>
                </a:solidFill>
                <a:latin typeface="Arial"/>
                <a:ea typeface="Arial"/>
                <a:cs typeface="Arial"/>
                <a:sym typeface="Arial"/>
              </a:defRPr>
            </a:lvl2pPr>
            <a:lvl3pPr marL="1371600" marR="0" lvl="2" indent="-342900"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35" name="Google Shape;935;p153"/>
          <p:cNvSpPr>
            <a:spLocks noGrp="1"/>
          </p:cNvSpPr>
          <p:nvPr>
            <p:ph type="pic" idx="2"/>
          </p:nvPr>
        </p:nvSpPr>
        <p:spPr>
          <a:xfrm>
            <a:off x="5867400" y="0"/>
            <a:ext cx="3276600" cy="57150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72727"/>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L="180975" marR="0" lvl="1" indent="-180975"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352425" marR="0" lvl="2" indent="-174625"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36" name="Google Shape;936;p153"/>
          <p:cNvSpPr txBox="1">
            <a:spLocks noGrp="1"/>
          </p:cNvSpPr>
          <p:nvPr>
            <p:ph type="body" idx="3"/>
          </p:nvPr>
        </p:nvSpPr>
        <p:spPr>
          <a:xfrm>
            <a:off x="476019" y="4865688"/>
            <a:ext cx="3581400" cy="381000"/>
          </a:xfrm>
          <a:prstGeom prst="rect">
            <a:avLst/>
          </a:prstGeom>
          <a:noFill/>
          <a:ln>
            <a:noFill/>
          </a:ln>
        </p:spPr>
        <p:txBody>
          <a:bodyPr spcFirstLastPara="1" wrap="square" lIns="91425" tIns="91425" rIns="91425" bIns="91425" anchor="t" anchorCtr="0"/>
          <a:lstStyle>
            <a:lvl1pPr marL="457200" marR="0" lvl="0" indent="-228600" algn="l" rtl="0">
              <a:lnSpc>
                <a:spcPct val="118181"/>
              </a:lnSpc>
              <a:spcBef>
                <a:spcPts val="0"/>
              </a:spcBef>
              <a:spcAft>
                <a:spcPts val="0"/>
              </a:spcAft>
              <a:buClr>
                <a:schemeClr val="dk2"/>
              </a:buClr>
              <a:buSzPts val="1400"/>
              <a:buFont typeface="Arial"/>
              <a:buNone/>
              <a:defRPr sz="1100" b="0" i="0" u="none" strike="noStrike" cap="none">
                <a:solidFill>
                  <a:schemeClr val="dk2"/>
                </a:solidFill>
                <a:latin typeface="Arial"/>
                <a:ea typeface="Arial"/>
                <a:cs typeface="Arial"/>
                <a:sym typeface="Arial"/>
              </a:defRPr>
            </a:lvl1pPr>
            <a:lvl2pPr marL="914400" marR="0" lvl="1" indent="-342900"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937" name="Google Shape;937;p153"/>
          <p:cNvPicPr preferRelativeResize="0"/>
          <p:nvPr/>
        </p:nvPicPr>
        <p:blipFill rotWithShape="1">
          <a:blip r:embed="rId2">
            <a:alphaModFix/>
          </a:blip>
          <a:srcRect/>
          <a:stretch/>
        </p:blipFill>
        <p:spPr>
          <a:xfrm>
            <a:off x="466957" y="5313991"/>
            <a:ext cx="694800" cy="235800"/>
          </a:xfrm>
          <a:prstGeom prst="rect">
            <a:avLst/>
          </a:prstGeom>
          <a:noFill/>
          <a:ln>
            <a:noFill/>
          </a:ln>
        </p:spPr>
      </p:pic>
      <p:sp>
        <p:nvSpPr>
          <p:cNvPr id="938" name="Google Shape;938;p153"/>
          <p:cNvSpPr txBox="1">
            <a:spLocks noGrp="1"/>
          </p:cNvSpPr>
          <p:nvPr>
            <p:ph type="sldNum" idx="12"/>
          </p:nvPr>
        </p:nvSpPr>
        <p:spPr>
          <a:xfrm>
            <a:off x="8539582" y="5429942"/>
            <a:ext cx="124500" cy="921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cxnSp>
        <p:nvCxnSpPr>
          <p:cNvPr id="939" name="Google Shape;939;p153"/>
          <p:cNvCxnSpPr/>
          <p:nvPr/>
        </p:nvCxnSpPr>
        <p:spPr>
          <a:xfrm>
            <a:off x="8506859" y="5433350"/>
            <a:ext cx="0" cy="72000"/>
          </a:xfrm>
          <a:prstGeom prst="straightConnector1">
            <a:avLst/>
          </a:prstGeom>
          <a:noFill/>
          <a:ln w="9525" cap="flat" cmpd="sng">
            <a:solidFill>
              <a:schemeClr val="lt2"/>
            </a:solidFill>
            <a:prstDash val="solid"/>
            <a:round/>
            <a:headEnd type="none" w="sm" len="sm"/>
            <a:tailEnd type="none" w="sm" len="sm"/>
          </a:ln>
        </p:spPr>
      </p:cxnSp>
      <p:sp>
        <p:nvSpPr>
          <p:cNvPr id="940" name="Google Shape;940;p153"/>
          <p:cNvSpPr txBox="1">
            <a:spLocks noGrp="1"/>
          </p:cNvSpPr>
          <p:nvPr>
            <p:ph type="ftr" idx="11"/>
          </p:nvPr>
        </p:nvSpPr>
        <p:spPr>
          <a:xfrm>
            <a:off x="6686316" y="5429942"/>
            <a:ext cx="1793100" cy="92100"/>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700" b="1">
                <a:solidFill>
                  <a:schemeClr val="lt2"/>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matchingName="Statement and Image Option5">
  <p:cSld name="Statement and Image Option5">
    <p:bg>
      <p:bgPr>
        <a:solidFill>
          <a:srgbClr val="FFFFFF"/>
        </a:solidFill>
        <a:effectLst/>
      </p:bgPr>
    </p:bg>
    <p:spTree>
      <p:nvGrpSpPr>
        <p:cNvPr id="1" name="Shape 941"/>
        <p:cNvGrpSpPr/>
        <p:nvPr/>
      </p:nvGrpSpPr>
      <p:grpSpPr>
        <a:xfrm>
          <a:off x="0" y="0"/>
          <a:ext cx="0" cy="0"/>
          <a:chOff x="0" y="0"/>
          <a:chExt cx="0" cy="0"/>
        </a:xfrm>
      </p:grpSpPr>
      <p:sp>
        <p:nvSpPr>
          <p:cNvPr id="942" name="Google Shape;942;p154"/>
          <p:cNvSpPr txBox="1">
            <a:spLocks noGrp="1"/>
          </p:cNvSpPr>
          <p:nvPr>
            <p:ph type="title"/>
          </p:nvPr>
        </p:nvSpPr>
        <p:spPr>
          <a:xfrm>
            <a:off x="3698874" y="348375"/>
            <a:ext cx="4965600" cy="954300"/>
          </a:xfrm>
          <a:prstGeom prst="rect">
            <a:avLst/>
          </a:prstGeom>
          <a:noFill/>
          <a:ln>
            <a:noFill/>
          </a:ln>
        </p:spPr>
        <p:txBody>
          <a:bodyPr spcFirstLastPara="1" wrap="square" lIns="91425" tIns="91425" rIns="91425" bIns="91425" anchor="t" anchorCtr="0"/>
          <a:lstStyle>
            <a:lvl1pPr marL="0" marR="0" lvl="0" indent="0" algn="l" rtl="0">
              <a:lnSpc>
                <a:spcPct val="111111"/>
              </a:lnSpc>
              <a:spcBef>
                <a:spcPts val="0"/>
              </a:spcBef>
              <a:spcAft>
                <a:spcPts val="0"/>
              </a:spcAft>
              <a:buClr>
                <a:schemeClr val="dk2"/>
              </a:buClr>
              <a:buSzPts val="1400"/>
              <a:buFont typeface="Times New Roman"/>
              <a:buNone/>
              <a:defRPr sz="3600"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943" name="Google Shape;943;p154"/>
          <p:cNvSpPr txBox="1">
            <a:spLocks noGrp="1"/>
          </p:cNvSpPr>
          <p:nvPr>
            <p:ph type="body" idx="1"/>
          </p:nvPr>
        </p:nvSpPr>
        <p:spPr>
          <a:xfrm>
            <a:off x="3698875" y="1412875"/>
            <a:ext cx="4977300" cy="2603700"/>
          </a:xfrm>
          <a:prstGeom prst="rect">
            <a:avLst/>
          </a:prstGeom>
          <a:noFill/>
          <a:ln>
            <a:noFill/>
          </a:ln>
        </p:spPr>
        <p:txBody>
          <a:bodyPr spcFirstLastPara="1" wrap="square" lIns="91425" tIns="91425" rIns="91425" bIns="91425" anchor="t" anchorCtr="0"/>
          <a:lstStyle>
            <a:lvl1pPr marL="457200" marR="0" lvl="0" indent="-228600" algn="l" rtl="0">
              <a:lnSpc>
                <a:spcPct val="122222"/>
              </a:lnSpc>
              <a:spcBef>
                <a:spcPts val="0"/>
              </a:spcBef>
              <a:spcAft>
                <a:spcPts val="0"/>
              </a:spcAft>
              <a:buClr>
                <a:schemeClr val="dk1"/>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33333"/>
              </a:lnSpc>
              <a:spcBef>
                <a:spcPts val="1701"/>
              </a:spcBef>
              <a:spcAft>
                <a:spcPts val="0"/>
              </a:spcAft>
              <a:buClr>
                <a:schemeClr val="lt2"/>
              </a:buClr>
              <a:buSzPts val="1800"/>
              <a:buFont typeface="Arial"/>
              <a:buNone/>
              <a:defRPr sz="1200" b="0" i="1" u="none" strike="noStrike" cap="none">
                <a:solidFill>
                  <a:srgbClr val="000000"/>
                </a:solidFill>
                <a:latin typeface="Arial"/>
                <a:ea typeface="Arial"/>
                <a:cs typeface="Arial"/>
                <a:sym typeface="Arial"/>
              </a:defRPr>
            </a:lvl2pPr>
            <a:lvl3pPr marL="1371600" marR="0" lvl="2" indent="-342900"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44" name="Google Shape;944;p154"/>
          <p:cNvSpPr>
            <a:spLocks noGrp="1"/>
          </p:cNvSpPr>
          <p:nvPr>
            <p:ph type="pic" idx="2"/>
          </p:nvPr>
        </p:nvSpPr>
        <p:spPr>
          <a:xfrm>
            <a:off x="0" y="0"/>
            <a:ext cx="3276600" cy="57150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72727"/>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L="180975" marR="0" lvl="1" indent="-180975"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352425" marR="0" lvl="2" indent="-174625"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45" name="Google Shape;945;p154"/>
          <p:cNvSpPr txBox="1">
            <a:spLocks noGrp="1"/>
          </p:cNvSpPr>
          <p:nvPr>
            <p:ph type="sldNum" idx="12"/>
          </p:nvPr>
        </p:nvSpPr>
        <p:spPr>
          <a:xfrm>
            <a:off x="8539582" y="5429942"/>
            <a:ext cx="124500" cy="921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cxnSp>
        <p:nvCxnSpPr>
          <p:cNvPr id="946" name="Google Shape;946;p154"/>
          <p:cNvCxnSpPr/>
          <p:nvPr/>
        </p:nvCxnSpPr>
        <p:spPr>
          <a:xfrm>
            <a:off x="8506859" y="5433350"/>
            <a:ext cx="0" cy="72000"/>
          </a:xfrm>
          <a:prstGeom prst="straightConnector1">
            <a:avLst/>
          </a:prstGeom>
          <a:noFill/>
          <a:ln w="9525" cap="flat" cmpd="sng">
            <a:solidFill>
              <a:schemeClr val="lt2"/>
            </a:solidFill>
            <a:prstDash val="solid"/>
            <a:round/>
            <a:headEnd type="none" w="sm" len="sm"/>
            <a:tailEnd type="none" w="sm" len="sm"/>
          </a:ln>
        </p:spPr>
      </p:cxnSp>
      <p:sp>
        <p:nvSpPr>
          <p:cNvPr id="947" name="Google Shape;947;p154"/>
          <p:cNvSpPr txBox="1">
            <a:spLocks noGrp="1"/>
          </p:cNvSpPr>
          <p:nvPr>
            <p:ph type="ftr" idx="11"/>
          </p:nvPr>
        </p:nvSpPr>
        <p:spPr>
          <a:xfrm>
            <a:off x="6686316" y="5429942"/>
            <a:ext cx="1793100" cy="92100"/>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700" b="1">
                <a:solidFill>
                  <a:schemeClr val="lt2"/>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matchingName="Statement and Image Option6">
  <p:cSld name="Statement and Image Option6">
    <p:bg>
      <p:bgPr>
        <a:solidFill>
          <a:srgbClr val="FFFFFF"/>
        </a:solidFill>
        <a:effectLst/>
      </p:bgPr>
    </p:bg>
    <p:spTree>
      <p:nvGrpSpPr>
        <p:cNvPr id="1" name="Shape 948"/>
        <p:cNvGrpSpPr/>
        <p:nvPr/>
      </p:nvGrpSpPr>
      <p:grpSpPr>
        <a:xfrm>
          <a:off x="0" y="0"/>
          <a:ext cx="0" cy="0"/>
          <a:chOff x="0" y="0"/>
          <a:chExt cx="0" cy="0"/>
        </a:xfrm>
      </p:grpSpPr>
      <p:sp>
        <p:nvSpPr>
          <p:cNvPr id="949" name="Google Shape;949;p155"/>
          <p:cNvSpPr txBox="1">
            <a:spLocks noGrp="1"/>
          </p:cNvSpPr>
          <p:nvPr>
            <p:ph type="title"/>
          </p:nvPr>
        </p:nvSpPr>
        <p:spPr>
          <a:xfrm>
            <a:off x="467916" y="348376"/>
            <a:ext cx="8206500" cy="707400"/>
          </a:xfrm>
          <a:prstGeom prst="rect">
            <a:avLst/>
          </a:prstGeom>
          <a:noFill/>
          <a:ln>
            <a:noFill/>
          </a:ln>
        </p:spPr>
        <p:txBody>
          <a:bodyPr spcFirstLastPara="1" wrap="square" lIns="91425" tIns="91425" rIns="91425" bIns="91425" anchor="t" anchorCtr="0"/>
          <a:lstStyle>
            <a:lvl1pPr marL="0" marR="0" lvl="0" indent="0" algn="l" rtl="0">
              <a:lnSpc>
                <a:spcPct val="111111"/>
              </a:lnSpc>
              <a:spcBef>
                <a:spcPts val="0"/>
              </a:spcBef>
              <a:spcAft>
                <a:spcPts val="0"/>
              </a:spcAft>
              <a:buClr>
                <a:schemeClr val="dk2"/>
              </a:buClr>
              <a:buSzPts val="1400"/>
              <a:buFont typeface="Times New Roman"/>
              <a:buNone/>
              <a:defRPr sz="3600"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950" name="Google Shape;950;p155"/>
          <p:cNvSpPr txBox="1">
            <a:spLocks noGrp="1"/>
          </p:cNvSpPr>
          <p:nvPr>
            <p:ph type="body" idx="1"/>
          </p:nvPr>
        </p:nvSpPr>
        <p:spPr>
          <a:xfrm>
            <a:off x="467916" y="1194594"/>
            <a:ext cx="5124900" cy="2603700"/>
          </a:xfrm>
          <a:prstGeom prst="rect">
            <a:avLst/>
          </a:prstGeom>
          <a:noFill/>
          <a:ln>
            <a:noFill/>
          </a:ln>
        </p:spPr>
        <p:txBody>
          <a:bodyPr spcFirstLastPara="1" wrap="square" lIns="91425" tIns="91425" rIns="91425" bIns="91425" anchor="t" anchorCtr="0"/>
          <a:lstStyle>
            <a:lvl1pPr marL="457200" marR="0" lvl="0" indent="-228600" algn="l" rtl="0">
              <a:lnSpc>
                <a:spcPct val="122222"/>
              </a:lnSpc>
              <a:spcBef>
                <a:spcPts val="0"/>
              </a:spcBef>
              <a:spcAft>
                <a:spcPts val="0"/>
              </a:spcAft>
              <a:buClr>
                <a:schemeClr val="dk1"/>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33333"/>
              </a:lnSpc>
              <a:spcBef>
                <a:spcPts val="1701"/>
              </a:spcBef>
              <a:spcAft>
                <a:spcPts val="0"/>
              </a:spcAft>
              <a:buClr>
                <a:schemeClr val="lt2"/>
              </a:buClr>
              <a:buSzPts val="1800"/>
              <a:buFont typeface="Arial"/>
              <a:buNone/>
              <a:defRPr sz="1200" b="0" i="1" u="none" strike="noStrike" cap="none">
                <a:solidFill>
                  <a:srgbClr val="000000"/>
                </a:solidFill>
                <a:latin typeface="Arial"/>
                <a:ea typeface="Arial"/>
                <a:cs typeface="Arial"/>
                <a:sym typeface="Arial"/>
              </a:defRPr>
            </a:lvl2pPr>
            <a:lvl3pPr marL="1371600" marR="0" lvl="2" indent="-342900"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51" name="Google Shape;951;p155"/>
          <p:cNvSpPr>
            <a:spLocks noGrp="1"/>
          </p:cNvSpPr>
          <p:nvPr>
            <p:ph type="pic" idx="2"/>
          </p:nvPr>
        </p:nvSpPr>
        <p:spPr>
          <a:xfrm>
            <a:off x="6102097" y="1194594"/>
            <a:ext cx="2562300" cy="37704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72727"/>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L="180975" marR="0" lvl="1" indent="-180975"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352425" marR="0" lvl="2" indent="-174625"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952" name="Google Shape;952;p155"/>
          <p:cNvCxnSpPr/>
          <p:nvPr/>
        </p:nvCxnSpPr>
        <p:spPr>
          <a:xfrm>
            <a:off x="466495" y="5103813"/>
            <a:ext cx="8208000" cy="0"/>
          </a:xfrm>
          <a:prstGeom prst="straightConnector1">
            <a:avLst/>
          </a:prstGeom>
          <a:noFill/>
          <a:ln w="9525" cap="flat" cmpd="sng">
            <a:solidFill>
              <a:schemeClr val="lt2"/>
            </a:solidFill>
            <a:prstDash val="solid"/>
            <a:round/>
            <a:headEnd type="none" w="sm" len="sm"/>
            <a:tailEnd type="none" w="sm" len="sm"/>
          </a:ln>
        </p:spPr>
      </p:cxnSp>
      <p:sp>
        <p:nvSpPr>
          <p:cNvPr id="953" name="Google Shape;953;p155"/>
          <p:cNvSpPr txBox="1">
            <a:spLocks noGrp="1"/>
          </p:cNvSpPr>
          <p:nvPr>
            <p:ph type="body" idx="3"/>
          </p:nvPr>
        </p:nvSpPr>
        <p:spPr>
          <a:xfrm>
            <a:off x="5267325" y="5143502"/>
            <a:ext cx="3396900" cy="168600"/>
          </a:xfrm>
          <a:prstGeom prst="rect">
            <a:avLst/>
          </a:prstGeom>
          <a:noFill/>
          <a:ln>
            <a:noFill/>
          </a:ln>
        </p:spPr>
        <p:txBody>
          <a:bodyPr spcFirstLastPara="1" wrap="square" lIns="91425" tIns="91425" rIns="91425" bIns="91425" anchor="t" anchorCtr="0"/>
          <a:lstStyle>
            <a:lvl1pPr marL="457200" marR="0" lvl="0" indent="-228600" algn="r" rtl="0">
              <a:lnSpc>
                <a:spcPct val="150000"/>
              </a:lnSpc>
              <a:spcBef>
                <a:spcPts val="0"/>
              </a:spcBef>
              <a:spcAft>
                <a:spcPts val="0"/>
              </a:spcAft>
              <a:buClr>
                <a:schemeClr val="lt2"/>
              </a:buClr>
              <a:buSzPts val="1400"/>
              <a:buFont typeface="Arial"/>
              <a:buNone/>
              <a:defRPr sz="600" b="0" i="0" u="none" strike="noStrike" cap="none">
                <a:solidFill>
                  <a:schemeClr val="lt2"/>
                </a:solidFill>
                <a:latin typeface="Arial"/>
                <a:ea typeface="Arial"/>
                <a:cs typeface="Arial"/>
                <a:sym typeface="Arial"/>
              </a:defRPr>
            </a:lvl1pPr>
            <a:lvl2pPr marL="914400" marR="0" lvl="1" indent="-342900"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954" name="Google Shape;954;p155"/>
          <p:cNvPicPr preferRelativeResize="0"/>
          <p:nvPr/>
        </p:nvPicPr>
        <p:blipFill rotWithShape="1">
          <a:blip r:embed="rId2">
            <a:alphaModFix/>
          </a:blip>
          <a:srcRect/>
          <a:stretch/>
        </p:blipFill>
        <p:spPr>
          <a:xfrm>
            <a:off x="466495" y="5312239"/>
            <a:ext cx="694800" cy="235800"/>
          </a:xfrm>
          <a:prstGeom prst="rect">
            <a:avLst/>
          </a:prstGeom>
          <a:noFill/>
          <a:ln>
            <a:noFill/>
          </a:ln>
        </p:spPr>
      </p:pic>
      <p:sp>
        <p:nvSpPr>
          <p:cNvPr id="955" name="Google Shape;955;p155"/>
          <p:cNvSpPr txBox="1">
            <a:spLocks noGrp="1"/>
          </p:cNvSpPr>
          <p:nvPr>
            <p:ph type="sldNum" idx="12"/>
          </p:nvPr>
        </p:nvSpPr>
        <p:spPr>
          <a:xfrm>
            <a:off x="8539582" y="5429942"/>
            <a:ext cx="124500" cy="921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cxnSp>
        <p:nvCxnSpPr>
          <p:cNvPr id="956" name="Google Shape;956;p155"/>
          <p:cNvCxnSpPr/>
          <p:nvPr/>
        </p:nvCxnSpPr>
        <p:spPr>
          <a:xfrm>
            <a:off x="8506859" y="5433350"/>
            <a:ext cx="0" cy="72000"/>
          </a:xfrm>
          <a:prstGeom prst="straightConnector1">
            <a:avLst/>
          </a:prstGeom>
          <a:noFill/>
          <a:ln w="9525" cap="flat" cmpd="sng">
            <a:solidFill>
              <a:schemeClr val="lt2"/>
            </a:solidFill>
            <a:prstDash val="solid"/>
            <a:round/>
            <a:headEnd type="none" w="sm" len="sm"/>
            <a:tailEnd type="none" w="sm" len="sm"/>
          </a:ln>
        </p:spPr>
      </p:cxnSp>
      <p:sp>
        <p:nvSpPr>
          <p:cNvPr id="957" name="Google Shape;957;p155"/>
          <p:cNvSpPr txBox="1">
            <a:spLocks noGrp="1"/>
          </p:cNvSpPr>
          <p:nvPr>
            <p:ph type="ftr" idx="11"/>
          </p:nvPr>
        </p:nvSpPr>
        <p:spPr>
          <a:xfrm>
            <a:off x="6686316" y="5429942"/>
            <a:ext cx="1793100" cy="92100"/>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700" b="1">
                <a:solidFill>
                  <a:schemeClr val="lt2"/>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Statement and Image Option4">
  <p:cSld name="Statement and Image Option4">
    <p:bg>
      <p:bgPr>
        <a:solidFill>
          <a:srgbClr val="FFFFFF"/>
        </a:solidFill>
        <a:effectLst/>
      </p:bgPr>
    </p:bg>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539999" y="348375"/>
            <a:ext cx="4517700" cy="9540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6" name="Google Shape;76;p16"/>
          <p:cNvSpPr txBox="1">
            <a:spLocks noGrp="1"/>
          </p:cNvSpPr>
          <p:nvPr>
            <p:ph type="body" idx="1"/>
          </p:nvPr>
        </p:nvSpPr>
        <p:spPr>
          <a:xfrm>
            <a:off x="539999" y="1412874"/>
            <a:ext cx="4517700" cy="2603400"/>
          </a:xfrm>
          <a:prstGeom prst="rect">
            <a:avLst/>
          </a:prstGeom>
          <a:noFill/>
          <a:ln>
            <a:noFill/>
          </a:ln>
        </p:spPr>
        <p:txBody>
          <a:bodyPr spcFirstLastPara="1" wrap="square" lIns="91425" tIns="91425" rIns="91425" bIns="91425" anchor="t" anchorCtr="0"/>
          <a:lstStyle>
            <a:lvl1pPr marL="457200" marR="0" lvl="0" indent="-228600" algn="l" rtl="0">
              <a:lnSpc>
                <a:spcPct val="118750"/>
              </a:lnSpc>
              <a:spcBef>
                <a:spcPts val="0"/>
              </a:spcBef>
              <a:spcAft>
                <a:spcPts val="0"/>
              </a:spcAft>
              <a:buClr>
                <a:schemeClr val="dk1"/>
              </a:buClr>
              <a:buSzPts val="14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33333"/>
              </a:lnSpc>
              <a:spcBef>
                <a:spcPts val="1701"/>
              </a:spcBef>
              <a:spcAft>
                <a:spcPts val="0"/>
              </a:spcAft>
              <a:buClr>
                <a:schemeClr val="lt2"/>
              </a:buClr>
              <a:buSzPts val="1600"/>
              <a:buFont typeface="Arial"/>
              <a:buNone/>
              <a:defRPr sz="1200" b="0" i="1" u="none" strike="noStrike" cap="none">
                <a:solidFill>
                  <a:srgbClr val="000000"/>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7" name="Google Shape;77;p16"/>
          <p:cNvSpPr>
            <a:spLocks noGrp="1"/>
          </p:cNvSpPr>
          <p:nvPr>
            <p:ph type="pic" idx="2"/>
          </p:nvPr>
        </p:nvSpPr>
        <p:spPr>
          <a:xfrm>
            <a:off x="5867400" y="0"/>
            <a:ext cx="3276600" cy="57150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72727"/>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8" name="Google Shape;78;p16"/>
          <p:cNvSpPr txBox="1">
            <a:spLocks noGrp="1"/>
          </p:cNvSpPr>
          <p:nvPr>
            <p:ph type="body" idx="3"/>
          </p:nvPr>
        </p:nvSpPr>
        <p:spPr>
          <a:xfrm>
            <a:off x="542925" y="4865688"/>
            <a:ext cx="3581400" cy="381000"/>
          </a:xfrm>
          <a:prstGeom prst="rect">
            <a:avLst/>
          </a:prstGeom>
          <a:noFill/>
          <a:ln>
            <a:noFill/>
          </a:ln>
        </p:spPr>
        <p:txBody>
          <a:bodyPr spcFirstLastPara="1" wrap="square" lIns="91425" tIns="91425" rIns="91425" bIns="91425" anchor="t" anchorCtr="0"/>
          <a:lstStyle>
            <a:lvl1pPr marL="457200" marR="0" lvl="0" indent="-228600" algn="l" rtl="0">
              <a:lnSpc>
                <a:spcPct val="118181"/>
              </a:lnSpc>
              <a:spcBef>
                <a:spcPts val="0"/>
              </a:spcBef>
              <a:spcAft>
                <a:spcPts val="0"/>
              </a:spcAft>
              <a:buClr>
                <a:schemeClr val="dk2"/>
              </a:buClr>
              <a:buSzPts val="1400"/>
              <a:buFont typeface="Arial"/>
              <a:buNone/>
              <a:defRPr sz="1100" b="0" i="0" u="none" strike="noStrike" cap="none">
                <a:solidFill>
                  <a:schemeClr val="dk2"/>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79" name="Google Shape;79;p16"/>
          <p:cNvPicPr preferRelativeResize="0"/>
          <p:nvPr/>
        </p:nvPicPr>
        <p:blipFill rotWithShape="1">
          <a:blip r:embed="rId2">
            <a:alphaModFix/>
          </a:blip>
          <a:srcRect/>
          <a:stretch/>
        </p:blipFill>
        <p:spPr>
          <a:xfrm>
            <a:off x="500410" y="5313991"/>
            <a:ext cx="918000" cy="233400"/>
          </a:xfrm>
          <a:prstGeom prst="rect">
            <a:avLst/>
          </a:prstGeom>
          <a:noFill/>
          <a:ln>
            <a:noFill/>
          </a:ln>
        </p:spPr>
      </p:pic>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matchingName="Statement Option 1">
  <p:cSld name="Statement Option 1">
    <p:bg>
      <p:bgPr>
        <a:solidFill>
          <a:schemeClr val="lt2"/>
        </a:solidFill>
        <a:effectLst/>
      </p:bgPr>
    </p:bg>
    <p:spTree>
      <p:nvGrpSpPr>
        <p:cNvPr id="1" name="Shape 958"/>
        <p:cNvGrpSpPr/>
        <p:nvPr/>
      </p:nvGrpSpPr>
      <p:grpSpPr>
        <a:xfrm>
          <a:off x="0" y="0"/>
          <a:ext cx="0" cy="0"/>
          <a:chOff x="0" y="0"/>
          <a:chExt cx="0" cy="0"/>
        </a:xfrm>
      </p:grpSpPr>
      <p:pic>
        <p:nvPicPr>
          <p:cNvPr id="959" name="Google Shape;959;p156"/>
          <p:cNvPicPr preferRelativeResize="0"/>
          <p:nvPr/>
        </p:nvPicPr>
        <p:blipFill rotWithShape="1">
          <a:blip r:embed="rId2">
            <a:alphaModFix/>
          </a:blip>
          <a:srcRect t="5770" b="5308"/>
          <a:stretch/>
        </p:blipFill>
        <p:spPr>
          <a:xfrm>
            <a:off x="1839825" y="0"/>
            <a:ext cx="4586100" cy="4629300"/>
          </a:xfrm>
          <a:prstGeom prst="rect">
            <a:avLst/>
          </a:prstGeom>
          <a:noFill/>
          <a:ln>
            <a:noFill/>
          </a:ln>
        </p:spPr>
      </p:pic>
      <p:sp>
        <p:nvSpPr>
          <p:cNvPr id="960" name="Google Shape;960;p156"/>
          <p:cNvSpPr txBox="1">
            <a:spLocks noGrp="1"/>
          </p:cNvSpPr>
          <p:nvPr>
            <p:ph type="ctrTitle"/>
          </p:nvPr>
        </p:nvSpPr>
        <p:spPr>
          <a:xfrm>
            <a:off x="2016456" y="2299872"/>
            <a:ext cx="5332800" cy="1115400"/>
          </a:xfrm>
          <a:prstGeom prst="rect">
            <a:avLst/>
          </a:prstGeom>
          <a:noFill/>
          <a:ln>
            <a:noFill/>
          </a:ln>
        </p:spPr>
        <p:txBody>
          <a:bodyPr spcFirstLastPara="1" wrap="square" lIns="91425" tIns="91425" rIns="91425" bIns="91425" anchor="ctr" anchorCtr="0"/>
          <a:lstStyle>
            <a:lvl1pPr marL="0" marR="0" lvl="0" indent="0" algn="ctr" rtl="0">
              <a:lnSpc>
                <a:spcPct val="111111"/>
              </a:lnSpc>
              <a:spcBef>
                <a:spcPts val="0"/>
              </a:spcBef>
              <a:spcAft>
                <a:spcPts val="0"/>
              </a:spcAft>
              <a:buClr>
                <a:schemeClr val="lt2"/>
              </a:buClr>
              <a:buSzPts val="1400"/>
              <a:buFont typeface="Times New Roman"/>
              <a:buNone/>
              <a:defRPr sz="3600" b="1" i="0" u="none" strike="noStrike" cap="none">
                <a:solidFill>
                  <a:schemeClr val="lt2"/>
                </a:solidFill>
                <a:latin typeface="Times New Roman"/>
                <a:ea typeface="Times New Roman"/>
                <a:cs typeface="Times New Roman"/>
                <a:sym typeface="Times New Roma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pic>
        <p:nvPicPr>
          <p:cNvPr id="961" name="Google Shape;961;p156"/>
          <p:cNvPicPr preferRelativeResize="0"/>
          <p:nvPr/>
        </p:nvPicPr>
        <p:blipFill rotWithShape="1">
          <a:blip r:embed="rId3">
            <a:alphaModFix/>
          </a:blip>
          <a:srcRect/>
          <a:stretch/>
        </p:blipFill>
        <p:spPr>
          <a:xfrm>
            <a:off x="467916" y="5312999"/>
            <a:ext cx="696000" cy="234300"/>
          </a:xfrm>
          <a:prstGeom prst="rect">
            <a:avLst/>
          </a:prstGeom>
          <a:noFill/>
          <a:ln>
            <a:noFill/>
          </a:ln>
        </p:spPr>
      </p:pic>
      <p:sp>
        <p:nvSpPr>
          <p:cNvPr id="962" name="Google Shape;962;p156"/>
          <p:cNvSpPr txBox="1">
            <a:spLocks noGrp="1"/>
          </p:cNvSpPr>
          <p:nvPr>
            <p:ph type="sldNum" idx="12"/>
          </p:nvPr>
        </p:nvSpPr>
        <p:spPr>
          <a:xfrm>
            <a:off x="8539582" y="5429942"/>
            <a:ext cx="124500" cy="921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rgbClr val="FFFFFF"/>
                </a:solidFill>
                <a:latin typeface="Arial"/>
                <a:ea typeface="Arial"/>
                <a:cs typeface="Arial"/>
                <a:sym typeface="Arial"/>
              </a:defRPr>
            </a:lvl1pPr>
            <a:lvl2pPr marL="0" marR="0" lvl="1" indent="0" algn="l" rtl="0">
              <a:spcBef>
                <a:spcPts val="0"/>
              </a:spcBef>
              <a:buNone/>
              <a:defRPr sz="800" b="1">
                <a:solidFill>
                  <a:srgbClr val="FFFFFF"/>
                </a:solidFill>
                <a:latin typeface="Arial"/>
                <a:ea typeface="Arial"/>
                <a:cs typeface="Arial"/>
                <a:sym typeface="Arial"/>
              </a:defRPr>
            </a:lvl2pPr>
            <a:lvl3pPr marL="0" marR="0" lvl="2" indent="0" algn="l" rtl="0">
              <a:spcBef>
                <a:spcPts val="0"/>
              </a:spcBef>
              <a:buNone/>
              <a:defRPr sz="800" b="1">
                <a:solidFill>
                  <a:srgbClr val="FFFFFF"/>
                </a:solidFill>
                <a:latin typeface="Arial"/>
                <a:ea typeface="Arial"/>
                <a:cs typeface="Arial"/>
                <a:sym typeface="Arial"/>
              </a:defRPr>
            </a:lvl3pPr>
            <a:lvl4pPr marL="0" marR="0" lvl="3" indent="0" algn="l" rtl="0">
              <a:spcBef>
                <a:spcPts val="0"/>
              </a:spcBef>
              <a:buNone/>
              <a:defRPr sz="800" b="1">
                <a:solidFill>
                  <a:srgbClr val="FFFFFF"/>
                </a:solidFill>
                <a:latin typeface="Arial"/>
                <a:ea typeface="Arial"/>
                <a:cs typeface="Arial"/>
                <a:sym typeface="Arial"/>
              </a:defRPr>
            </a:lvl4pPr>
            <a:lvl5pPr marL="0" marR="0" lvl="4" indent="0" algn="l" rtl="0">
              <a:spcBef>
                <a:spcPts val="0"/>
              </a:spcBef>
              <a:buNone/>
              <a:defRPr sz="800" b="1">
                <a:solidFill>
                  <a:srgbClr val="FFFFFF"/>
                </a:solidFill>
                <a:latin typeface="Arial"/>
                <a:ea typeface="Arial"/>
                <a:cs typeface="Arial"/>
                <a:sym typeface="Arial"/>
              </a:defRPr>
            </a:lvl5pPr>
            <a:lvl6pPr marL="0" marR="0" lvl="5" indent="0" algn="l" rtl="0">
              <a:spcBef>
                <a:spcPts val="0"/>
              </a:spcBef>
              <a:buNone/>
              <a:defRPr sz="800" b="1">
                <a:solidFill>
                  <a:srgbClr val="FFFFFF"/>
                </a:solidFill>
                <a:latin typeface="Arial"/>
                <a:ea typeface="Arial"/>
                <a:cs typeface="Arial"/>
                <a:sym typeface="Arial"/>
              </a:defRPr>
            </a:lvl6pPr>
            <a:lvl7pPr marL="0" marR="0" lvl="6" indent="0" algn="l" rtl="0">
              <a:spcBef>
                <a:spcPts val="0"/>
              </a:spcBef>
              <a:buNone/>
              <a:defRPr sz="800" b="1">
                <a:solidFill>
                  <a:srgbClr val="FFFFFF"/>
                </a:solidFill>
                <a:latin typeface="Arial"/>
                <a:ea typeface="Arial"/>
                <a:cs typeface="Arial"/>
                <a:sym typeface="Arial"/>
              </a:defRPr>
            </a:lvl7pPr>
            <a:lvl8pPr marL="0" marR="0" lvl="7" indent="0" algn="l" rtl="0">
              <a:spcBef>
                <a:spcPts val="0"/>
              </a:spcBef>
              <a:buNone/>
              <a:defRPr sz="800" b="1">
                <a:solidFill>
                  <a:srgbClr val="FFFFFF"/>
                </a:solidFill>
                <a:latin typeface="Arial"/>
                <a:ea typeface="Arial"/>
                <a:cs typeface="Arial"/>
                <a:sym typeface="Arial"/>
              </a:defRPr>
            </a:lvl8pPr>
            <a:lvl9pPr marL="0" marR="0" lvl="8" indent="0" algn="l" rtl="0">
              <a:spcBef>
                <a:spcPts val="0"/>
              </a:spcBef>
              <a:buNone/>
              <a:defRPr sz="800" b="1">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cxnSp>
        <p:nvCxnSpPr>
          <p:cNvPr id="963" name="Google Shape;963;p156"/>
          <p:cNvCxnSpPr/>
          <p:nvPr/>
        </p:nvCxnSpPr>
        <p:spPr>
          <a:xfrm>
            <a:off x="8506859" y="5433350"/>
            <a:ext cx="0" cy="72000"/>
          </a:xfrm>
          <a:prstGeom prst="straightConnector1">
            <a:avLst/>
          </a:prstGeom>
          <a:noFill/>
          <a:ln w="9525" cap="flat" cmpd="sng">
            <a:solidFill>
              <a:srgbClr val="FFFFFF"/>
            </a:solidFill>
            <a:prstDash val="solid"/>
            <a:round/>
            <a:headEnd type="none" w="sm" len="sm"/>
            <a:tailEnd type="none" w="sm" len="sm"/>
          </a:ln>
        </p:spPr>
      </p:cxnSp>
      <p:sp>
        <p:nvSpPr>
          <p:cNvPr id="964" name="Google Shape;964;p156"/>
          <p:cNvSpPr txBox="1">
            <a:spLocks noGrp="1"/>
          </p:cNvSpPr>
          <p:nvPr>
            <p:ph type="ftr" idx="11"/>
          </p:nvPr>
        </p:nvSpPr>
        <p:spPr>
          <a:xfrm>
            <a:off x="6686316" y="5429942"/>
            <a:ext cx="1793100" cy="92100"/>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700" b="1">
                <a:solidFill>
                  <a:srgbClr val="FFFFFF"/>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matchingName="Statement Option 4">
  <p:cSld name="Statement Option 4">
    <p:bg>
      <p:bgPr>
        <a:solidFill>
          <a:schemeClr val="accent1"/>
        </a:solidFill>
        <a:effectLst/>
      </p:bgPr>
    </p:bg>
    <p:spTree>
      <p:nvGrpSpPr>
        <p:cNvPr id="1" name="Shape 965"/>
        <p:cNvGrpSpPr/>
        <p:nvPr/>
      </p:nvGrpSpPr>
      <p:grpSpPr>
        <a:xfrm>
          <a:off x="0" y="0"/>
          <a:ext cx="0" cy="0"/>
          <a:chOff x="0" y="0"/>
          <a:chExt cx="0" cy="0"/>
        </a:xfrm>
      </p:grpSpPr>
      <p:pic>
        <p:nvPicPr>
          <p:cNvPr id="966" name="Google Shape;966;p157"/>
          <p:cNvPicPr preferRelativeResize="0"/>
          <p:nvPr/>
        </p:nvPicPr>
        <p:blipFill rotWithShape="1">
          <a:blip r:embed="rId2">
            <a:alphaModFix/>
          </a:blip>
          <a:srcRect t="5770" b="5308"/>
          <a:stretch/>
        </p:blipFill>
        <p:spPr>
          <a:xfrm>
            <a:off x="1792644" y="0"/>
            <a:ext cx="4586100" cy="4629300"/>
          </a:xfrm>
          <a:prstGeom prst="rect">
            <a:avLst/>
          </a:prstGeom>
          <a:noFill/>
          <a:ln>
            <a:noFill/>
          </a:ln>
        </p:spPr>
      </p:pic>
      <p:sp>
        <p:nvSpPr>
          <p:cNvPr id="967" name="Google Shape;967;p157"/>
          <p:cNvSpPr txBox="1">
            <a:spLocks noGrp="1"/>
          </p:cNvSpPr>
          <p:nvPr>
            <p:ph type="ctrTitle"/>
          </p:nvPr>
        </p:nvSpPr>
        <p:spPr>
          <a:xfrm>
            <a:off x="1934569" y="1990860"/>
            <a:ext cx="5404500" cy="1370700"/>
          </a:xfrm>
          <a:prstGeom prst="rect">
            <a:avLst/>
          </a:prstGeom>
          <a:noFill/>
          <a:ln>
            <a:noFill/>
          </a:ln>
        </p:spPr>
        <p:txBody>
          <a:bodyPr spcFirstLastPara="1" wrap="square" lIns="91425" tIns="91425" rIns="91425" bIns="91425" anchor="b" anchorCtr="0"/>
          <a:lstStyle>
            <a:lvl1pPr marL="0" marR="0" lvl="0" indent="0" algn="ctr" rtl="0">
              <a:lnSpc>
                <a:spcPct val="100000"/>
              </a:lnSpc>
              <a:spcBef>
                <a:spcPts val="0"/>
              </a:spcBef>
              <a:spcAft>
                <a:spcPts val="0"/>
              </a:spcAft>
              <a:buClr>
                <a:schemeClr val="dk2"/>
              </a:buClr>
              <a:buSzPts val="1400"/>
              <a:buFont typeface="Times New Roman"/>
              <a:buNone/>
              <a:defRPr sz="3600" b="1" i="1"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968" name="Google Shape;968;p157"/>
          <p:cNvSpPr txBox="1">
            <a:spLocks noGrp="1"/>
          </p:cNvSpPr>
          <p:nvPr>
            <p:ph type="body" idx="1"/>
          </p:nvPr>
        </p:nvSpPr>
        <p:spPr>
          <a:xfrm>
            <a:off x="2036928" y="3482588"/>
            <a:ext cx="5199600" cy="305700"/>
          </a:xfrm>
          <a:prstGeom prst="rect">
            <a:avLst/>
          </a:prstGeom>
          <a:noFill/>
          <a:ln>
            <a:noFill/>
          </a:ln>
        </p:spPr>
        <p:txBody>
          <a:bodyPr spcFirstLastPara="1" wrap="square" lIns="91425" tIns="91425" rIns="91425" bIns="91425" anchor="t" anchorCtr="0"/>
          <a:lstStyle>
            <a:lvl1pPr marL="457200" marR="0" lvl="0" indent="-228600" algn="ctr" rtl="0">
              <a:lnSpc>
                <a:spcPct val="100000"/>
              </a:lnSpc>
              <a:spcBef>
                <a:spcPts val="0"/>
              </a:spcBef>
              <a:spcAft>
                <a:spcPts val="0"/>
              </a:spcAft>
              <a:buClr>
                <a:schemeClr val="lt2"/>
              </a:buClr>
              <a:buSzPts val="1400"/>
              <a:buFont typeface="Arial"/>
              <a:buNone/>
              <a:defRPr sz="1800" b="0" i="0" u="none" strike="noStrike" cap="none">
                <a:solidFill>
                  <a:schemeClr val="lt2"/>
                </a:solidFill>
                <a:latin typeface="Arial"/>
                <a:ea typeface="Arial"/>
                <a:cs typeface="Arial"/>
                <a:sym typeface="Arial"/>
              </a:defRPr>
            </a:lvl1pPr>
            <a:lvl2pPr marL="914400" marR="0" lvl="1" indent="-342900"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969" name="Google Shape;969;p157"/>
          <p:cNvPicPr preferRelativeResize="0"/>
          <p:nvPr/>
        </p:nvPicPr>
        <p:blipFill rotWithShape="1">
          <a:blip r:embed="rId3">
            <a:alphaModFix/>
          </a:blip>
          <a:srcRect/>
          <a:stretch/>
        </p:blipFill>
        <p:spPr>
          <a:xfrm>
            <a:off x="466957" y="5313991"/>
            <a:ext cx="694800" cy="235800"/>
          </a:xfrm>
          <a:prstGeom prst="rect">
            <a:avLst/>
          </a:prstGeom>
          <a:noFill/>
          <a:ln>
            <a:noFill/>
          </a:ln>
        </p:spPr>
      </p:pic>
      <p:sp>
        <p:nvSpPr>
          <p:cNvPr id="970" name="Google Shape;970;p157"/>
          <p:cNvSpPr txBox="1">
            <a:spLocks noGrp="1"/>
          </p:cNvSpPr>
          <p:nvPr>
            <p:ph type="sldNum" idx="12"/>
          </p:nvPr>
        </p:nvSpPr>
        <p:spPr>
          <a:xfrm>
            <a:off x="8539582" y="5429942"/>
            <a:ext cx="124500" cy="921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cxnSp>
        <p:nvCxnSpPr>
          <p:cNvPr id="971" name="Google Shape;971;p157"/>
          <p:cNvCxnSpPr/>
          <p:nvPr/>
        </p:nvCxnSpPr>
        <p:spPr>
          <a:xfrm>
            <a:off x="8506859" y="5433350"/>
            <a:ext cx="0" cy="72000"/>
          </a:xfrm>
          <a:prstGeom prst="straightConnector1">
            <a:avLst/>
          </a:prstGeom>
          <a:noFill/>
          <a:ln w="9525" cap="flat" cmpd="sng">
            <a:solidFill>
              <a:schemeClr val="lt2"/>
            </a:solidFill>
            <a:prstDash val="solid"/>
            <a:round/>
            <a:headEnd type="none" w="sm" len="sm"/>
            <a:tailEnd type="none" w="sm" len="sm"/>
          </a:ln>
        </p:spPr>
      </p:cxnSp>
      <p:sp>
        <p:nvSpPr>
          <p:cNvPr id="972" name="Google Shape;972;p157"/>
          <p:cNvSpPr txBox="1">
            <a:spLocks noGrp="1"/>
          </p:cNvSpPr>
          <p:nvPr>
            <p:ph type="ftr" idx="11"/>
          </p:nvPr>
        </p:nvSpPr>
        <p:spPr>
          <a:xfrm>
            <a:off x="6686316" y="5429942"/>
            <a:ext cx="1793100" cy="92100"/>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700" b="1">
                <a:solidFill>
                  <a:schemeClr val="lt2"/>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Product Page">
  <p:cSld name="Product Page">
    <p:bg>
      <p:bgPr>
        <a:solidFill>
          <a:srgbClr val="FFFFFF"/>
        </a:solidFill>
        <a:effectLst/>
      </p:bgPr>
    </p:bg>
    <p:spTree>
      <p:nvGrpSpPr>
        <p:cNvPr id="1" name="Shape 973"/>
        <p:cNvGrpSpPr/>
        <p:nvPr/>
      </p:nvGrpSpPr>
      <p:grpSpPr>
        <a:xfrm>
          <a:off x="0" y="0"/>
          <a:ext cx="0" cy="0"/>
          <a:chOff x="0" y="0"/>
          <a:chExt cx="0" cy="0"/>
        </a:xfrm>
      </p:grpSpPr>
      <p:sp>
        <p:nvSpPr>
          <p:cNvPr id="974" name="Google Shape;974;p158"/>
          <p:cNvSpPr txBox="1">
            <a:spLocks noGrp="1"/>
          </p:cNvSpPr>
          <p:nvPr>
            <p:ph type="title"/>
          </p:nvPr>
        </p:nvSpPr>
        <p:spPr>
          <a:xfrm>
            <a:off x="467916" y="348001"/>
            <a:ext cx="6028200" cy="437700"/>
          </a:xfrm>
          <a:prstGeom prst="rect">
            <a:avLst/>
          </a:prstGeom>
          <a:noFill/>
          <a:ln>
            <a:noFill/>
          </a:ln>
        </p:spPr>
        <p:txBody>
          <a:bodyPr spcFirstLastPara="1" wrap="square" lIns="91425" tIns="91425" rIns="91425" bIns="91425" anchor="t" anchorCtr="0"/>
          <a:lstStyle>
            <a:lvl1pPr marL="0" marR="0" lvl="0" indent="0" algn="l" rtl="0">
              <a:lnSpc>
                <a:spcPct val="111111"/>
              </a:lnSpc>
              <a:spcBef>
                <a:spcPts val="0"/>
              </a:spcBef>
              <a:spcAft>
                <a:spcPts val="0"/>
              </a:spcAft>
              <a:buClr>
                <a:schemeClr val="dk2"/>
              </a:buClr>
              <a:buSzPts val="1400"/>
              <a:buFont typeface="Times New Roman"/>
              <a:buNone/>
              <a:defRPr sz="3600"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975" name="Google Shape;975;p158"/>
          <p:cNvSpPr/>
          <p:nvPr/>
        </p:nvSpPr>
        <p:spPr>
          <a:xfrm>
            <a:off x="467916" y="1460501"/>
            <a:ext cx="4932600" cy="37227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76" name="Google Shape;976;p158"/>
          <p:cNvSpPr txBox="1">
            <a:spLocks noGrp="1"/>
          </p:cNvSpPr>
          <p:nvPr>
            <p:ph type="body" idx="1"/>
          </p:nvPr>
        </p:nvSpPr>
        <p:spPr>
          <a:xfrm>
            <a:off x="761071" y="1619250"/>
            <a:ext cx="4287000" cy="2635200"/>
          </a:xfrm>
          <a:prstGeom prst="rect">
            <a:avLst/>
          </a:prstGeom>
          <a:noFill/>
          <a:ln>
            <a:noFill/>
          </a:ln>
        </p:spPr>
        <p:txBody>
          <a:bodyPr spcFirstLastPara="1" wrap="square" lIns="91425" tIns="91425" rIns="91425" bIns="91425" anchor="t" anchorCtr="0"/>
          <a:lstStyle>
            <a:lvl1pPr marL="457200" marR="0" lvl="0" indent="-228600" algn="l" rtl="0">
              <a:lnSpc>
                <a:spcPct val="115384"/>
              </a:lnSpc>
              <a:spcBef>
                <a:spcPts val="0"/>
              </a:spcBef>
              <a:spcAft>
                <a:spcPts val="0"/>
              </a:spcAft>
              <a:buClr>
                <a:srgbClr val="FFFFFF"/>
              </a:buClr>
              <a:buSzPts val="1400"/>
              <a:buFont typeface="Arial"/>
              <a:buNone/>
              <a:defRPr sz="1300" b="0" i="0" u="none" strike="noStrike" cap="none">
                <a:solidFill>
                  <a:srgbClr val="FFFFFF"/>
                </a:solidFill>
                <a:latin typeface="Arial"/>
                <a:ea typeface="Arial"/>
                <a:cs typeface="Arial"/>
                <a:sym typeface="Arial"/>
              </a:defRPr>
            </a:lvl1pPr>
            <a:lvl2pPr marL="914400" marR="0" lvl="1" indent="-292100" algn="l" rtl="0">
              <a:lnSpc>
                <a:spcPct val="130000"/>
              </a:lnSpc>
              <a:spcBef>
                <a:spcPts val="0"/>
              </a:spcBef>
              <a:spcAft>
                <a:spcPts val="0"/>
              </a:spcAft>
              <a:buClr>
                <a:schemeClr val="lt2"/>
              </a:buClr>
              <a:buSzPts val="1000"/>
              <a:buFont typeface="Arial"/>
              <a:buChar char="•"/>
              <a:defRPr sz="1000" b="0" i="0" u="none" strike="noStrike" cap="none">
                <a:solidFill>
                  <a:schemeClr val="lt1"/>
                </a:solidFill>
                <a:latin typeface="Arial"/>
                <a:ea typeface="Arial"/>
                <a:cs typeface="Arial"/>
                <a:sym typeface="Arial"/>
              </a:defRPr>
            </a:lvl2pPr>
            <a:lvl3pPr marL="1371600" marR="0" lvl="2" indent="-292100" algn="l" rtl="0">
              <a:lnSpc>
                <a:spcPct val="130000"/>
              </a:lnSpc>
              <a:spcBef>
                <a:spcPts val="567"/>
              </a:spcBef>
              <a:spcAft>
                <a:spcPts val="0"/>
              </a:spcAft>
              <a:buClr>
                <a:schemeClr val="accent4"/>
              </a:buClr>
              <a:buSzPts val="1000"/>
              <a:buFont typeface="Arial"/>
              <a:buChar char="‒"/>
              <a:defRPr sz="1000" b="0" i="0" u="none" strike="noStrike" cap="none">
                <a:solidFill>
                  <a:schemeClr val="lt1"/>
                </a:solidFill>
                <a:latin typeface="Arial"/>
                <a:ea typeface="Arial"/>
                <a:cs typeface="Arial"/>
                <a:sym typeface="Arial"/>
              </a:defRPr>
            </a:lvl3pPr>
            <a:lvl4pPr marL="1828800" marR="0" lvl="3" indent="-228600" algn="l" rtl="0">
              <a:lnSpc>
                <a:spcPct val="130000"/>
              </a:lnSpc>
              <a:spcBef>
                <a:spcPts val="567"/>
              </a:spcBef>
              <a:spcAft>
                <a:spcPts val="0"/>
              </a:spcAft>
              <a:buClr>
                <a:schemeClr val="dk1"/>
              </a:buClr>
              <a:buSzPts val="1400"/>
              <a:buFont typeface="Arial"/>
              <a:buNone/>
              <a:defRPr sz="1000" b="0" i="0" u="none" strike="noStrike" cap="none">
                <a:solidFill>
                  <a:schemeClr val="lt1"/>
                </a:solidFill>
                <a:latin typeface="Arial"/>
                <a:ea typeface="Arial"/>
                <a:cs typeface="Arial"/>
                <a:sym typeface="Arial"/>
              </a:defRPr>
            </a:lvl4pPr>
            <a:lvl5pPr marL="2286000" marR="0" lvl="4" indent="-292100" algn="l" rtl="0">
              <a:lnSpc>
                <a:spcPct val="130000"/>
              </a:lnSpc>
              <a:spcBef>
                <a:spcPts val="567"/>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5pPr>
            <a:lvl6pPr marL="2743200" marR="0" lvl="5" indent="-355600" algn="l" rtl="0">
              <a:spcBef>
                <a:spcPts val="567"/>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77" name="Google Shape;977;p158"/>
          <p:cNvSpPr/>
          <p:nvPr/>
        </p:nvSpPr>
        <p:spPr>
          <a:xfrm>
            <a:off x="5574680" y="2770188"/>
            <a:ext cx="3096600" cy="2412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78" name="Google Shape;978;p158"/>
          <p:cNvSpPr>
            <a:spLocks noGrp="1"/>
          </p:cNvSpPr>
          <p:nvPr>
            <p:ph type="pic" idx="2"/>
          </p:nvPr>
        </p:nvSpPr>
        <p:spPr>
          <a:xfrm>
            <a:off x="5574680" y="1460501"/>
            <a:ext cx="3096000" cy="13098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220000"/>
              </a:lnSpc>
              <a:spcBef>
                <a:spcPts val="0"/>
              </a:spcBef>
              <a:spcAft>
                <a:spcPts val="0"/>
              </a:spcAft>
              <a:buClr>
                <a:schemeClr val="dk1"/>
              </a:buClr>
              <a:buSzPts val="1400"/>
              <a:buFont typeface="Arial"/>
              <a:buNone/>
              <a:defRPr sz="1000" b="0" i="0" u="none" strike="noStrike" cap="none">
                <a:solidFill>
                  <a:schemeClr val="dk1"/>
                </a:solidFill>
                <a:latin typeface="Arial"/>
                <a:ea typeface="Arial"/>
                <a:cs typeface="Arial"/>
                <a:sym typeface="Arial"/>
              </a:defRPr>
            </a:lvl1pPr>
            <a:lvl2pPr marL="180975" marR="0" lvl="1" indent="-180975"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352425" marR="0" lvl="2" indent="-174625"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79" name="Google Shape;979;p158"/>
          <p:cNvSpPr txBox="1">
            <a:spLocks noGrp="1"/>
          </p:cNvSpPr>
          <p:nvPr>
            <p:ph type="body" idx="3"/>
          </p:nvPr>
        </p:nvSpPr>
        <p:spPr>
          <a:xfrm>
            <a:off x="5713969" y="2881313"/>
            <a:ext cx="2756400" cy="1992300"/>
          </a:xfrm>
          <a:prstGeom prst="rect">
            <a:avLst/>
          </a:prstGeom>
          <a:noFill/>
          <a:ln>
            <a:noFill/>
          </a:ln>
        </p:spPr>
        <p:txBody>
          <a:bodyPr spcFirstLastPara="1" wrap="square" lIns="91425" tIns="91425" rIns="91425" bIns="91425" anchor="t" anchorCtr="0"/>
          <a:lstStyle>
            <a:lvl1pPr marL="457200" marR="0" lvl="0" indent="-228600" algn="l" rtl="0">
              <a:lnSpc>
                <a:spcPct val="122222"/>
              </a:lnSpc>
              <a:spcBef>
                <a:spcPts val="600"/>
              </a:spcBef>
              <a:spcAft>
                <a:spcPts val="0"/>
              </a:spcAft>
              <a:buClr>
                <a:schemeClr val="lt2"/>
              </a:buClr>
              <a:buSzPts val="1400"/>
              <a:buFont typeface="Arial"/>
              <a:buNone/>
              <a:defRPr sz="900" b="1" i="0" u="none" strike="noStrike" cap="none">
                <a:solidFill>
                  <a:schemeClr val="lt2"/>
                </a:solidFill>
                <a:latin typeface="Arial"/>
                <a:ea typeface="Arial"/>
                <a:cs typeface="Arial"/>
                <a:sym typeface="Arial"/>
              </a:defRPr>
            </a:lvl1pPr>
            <a:lvl2pPr marL="914400" marR="0" lvl="1" indent="-285750" algn="l" rtl="0">
              <a:lnSpc>
                <a:spcPct val="122222"/>
              </a:lnSpc>
              <a:spcBef>
                <a:spcPts val="600"/>
              </a:spcBef>
              <a:spcAft>
                <a:spcPts val="0"/>
              </a:spcAft>
              <a:buClr>
                <a:schemeClr val="dk2"/>
              </a:buClr>
              <a:buSzPts val="900"/>
              <a:buFont typeface="Arial"/>
              <a:buChar char="•"/>
              <a:defRPr sz="900" b="0" i="0" u="none" strike="noStrike" cap="none">
                <a:solidFill>
                  <a:schemeClr val="lt2"/>
                </a:solidFill>
                <a:latin typeface="Arial"/>
                <a:ea typeface="Arial"/>
                <a:cs typeface="Arial"/>
                <a:sym typeface="Arial"/>
              </a:defRPr>
            </a:lvl2pPr>
            <a:lvl3pPr marL="1371600" marR="0" lvl="2" indent="-292100" algn="l" rtl="0">
              <a:lnSpc>
                <a:spcPct val="130000"/>
              </a:lnSpc>
              <a:spcBef>
                <a:spcPts val="0"/>
              </a:spcBef>
              <a:spcAft>
                <a:spcPts val="0"/>
              </a:spcAft>
              <a:buClr>
                <a:schemeClr val="accent4"/>
              </a:buClr>
              <a:buSzPts val="1000"/>
              <a:buFont typeface="Arial"/>
              <a:buChar char="‒"/>
              <a:defRPr sz="1000" b="0" i="0" u="none" strike="noStrike" cap="none">
                <a:solidFill>
                  <a:schemeClr val="lt1"/>
                </a:solidFill>
                <a:latin typeface="Arial"/>
                <a:ea typeface="Arial"/>
                <a:cs typeface="Arial"/>
                <a:sym typeface="Arial"/>
              </a:defRPr>
            </a:lvl3pPr>
            <a:lvl4pPr marL="1828800" marR="0" lvl="3" indent="-228600" algn="l" rtl="0">
              <a:lnSpc>
                <a:spcPct val="130000"/>
              </a:lnSpc>
              <a:spcBef>
                <a:spcPts val="567"/>
              </a:spcBef>
              <a:spcAft>
                <a:spcPts val="0"/>
              </a:spcAft>
              <a:buClr>
                <a:schemeClr val="dk1"/>
              </a:buClr>
              <a:buSzPts val="1400"/>
              <a:buFont typeface="Arial"/>
              <a:buNone/>
              <a:defRPr sz="1000" b="0" i="0" u="none" strike="noStrike" cap="none">
                <a:solidFill>
                  <a:schemeClr val="lt1"/>
                </a:solidFill>
                <a:latin typeface="Arial"/>
                <a:ea typeface="Arial"/>
                <a:cs typeface="Arial"/>
                <a:sym typeface="Arial"/>
              </a:defRPr>
            </a:lvl4pPr>
            <a:lvl5pPr marL="2286000" marR="0" lvl="4" indent="-292100" algn="l" rtl="0">
              <a:lnSpc>
                <a:spcPct val="130000"/>
              </a:lnSpc>
              <a:spcBef>
                <a:spcPts val="567"/>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5pPr>
            <a:lvl6pPr marL="2743200" marR="0" lvl="5" indent="-355600" algn="l" rtl="0">
              <a:spcBef>
                <a:spcPts val="567"/>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80" name="Google Shape;980;p158"/>
          <p:cNvSpPr txBox="1">
            <a:spLocks noGrp="1"/>
          </p:cNvSpPr>
          <p:nvPr>
            <p:ph type="body" idx="4"/>
          </p:nvPr>
        </p:nvSpPr>
        <p:spPr>
          <a:xfrm>
            <a:off x="470876" y="896938"/>
            <a:ext cx="6025200" cy="3333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chemeClr val="dk2"/>
              </a:buClr>
              <a:buSzPts val="1400"/>
              <a:buFont typeface="Arial"/>
              <a:buNone/>
              <a:defRPr sz="1500" b="1" i="0" u="none" strike="noStrike" cap="none">
                <a:solidFill>
                  <a:schemeClr val="dk2"/>
                </a:solidFill>
                <a:latin typeface="Arial"/>
                <a:ea typeface="Arial"/>
                <a:cs typeface="Arial"/>
                <a:sym typeface="Arial"/>
              </a:defRPr>
            </a:lvl1pPr>
            <a:lvl2pPr marL="914400" marR="0" lvl="1" indent="-342900"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81" name="Google Shape;981;p158"/>
          <p:cNvSpPr>
            <a:spLocks noGrp="1"/>
          </p:cNvSpPr>
          <p:nvPr>
            <p:ph type="pic" idx="5"/>
          </p:nvPr>
        </p:nvSpPr>
        <p:spPr>
          <a:xfrm>
            <a:off x="6810607" y="468313"/>
            <a:ext cx="1857300" cy="3891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275000"/>
              </a:lnSpc>
              <a:spcBef>
                <a:spcPts val="0"/>
              </a:spcBef>
              <a:spcAft>
                <a:spcPts val="0"/>
              </a:spcAft>
              <a:buClr>
                <a:schemeClr val="dk1"/>
              </a:buClr>
              <a:buSzPts val="1400"/>
              <a:buFont typeface="Arial"/>
              <a:buNone/>
              <a:defRPr sz="800" b="0" i="0" u="none" strike="noStrike" cap="none">
                <a:solidFill>
                  <a:schemeClr val="dk1"/>
                </a:solidFill>
                <a:latin typeface="Arial"/>
                <a:ea typeface="Arial"/>
                <a:cs typeface="Arial"/>
                <a:sym typeface="Arial"/>
              </a:defRPr>
            </a:lvl1pPr>
            <a:lvl2pPr marL="180975" marR="0" lvl="1" indent="-180975"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352425" marR="0" lvl="2" indent="-174625"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82" name="Google Shape;982;p158"/>
          <p:cNvSpPr txBox="1">
            <a:spLocks noGrp="1"/>
          </p:cNvSpPr>
          <p:nvPr>
            <p:ph type="sldNum" idx="12"/>
          </p:nvPr>
        </p:nvSpPr>
        <p:spPr>
          <a:xfrm>
            <a:off x="8539582" y="5429942"/>
            <a:ext cx="124500" cy="921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983" name="Google Shape;983;p158"/>
          <p:cNvSpPr txBox="1">
            <a:spLocks noGrp="1"/>
          </p:cNvSpPr>
          <p:nvPr>
            <p:ph type="ftr" idx="11"/>
          </p:nvPr>
        </p:nvSpPr>
        <p:spPr>
          <a:xfrm>
            <a:off x="6686316" y="5429942"/>
            <a:ext cx="1793100" cy="92100"/>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700" b="1">
                <a:solidFill>
                  <a:schemeClr val="lt2"/>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Case study Option1">
  <p:cSld name="Case study Option1">
    <p:bg>
      <p:bgPr>
        <a:solidFill>
          <a:srgbClr val="FFFFFF"/>
        </a:solidFill>
        <a:effectLst/>
      </p:bgPr>
    </p:bg>
    <p:spTree>
      <p:nvGrpSpPr>
        <p:cNvPr id="1" name="Shape 984"/>
        <p:cNvGrpSpPr/>
        <p:nvPr/>
      </p:nvGrpSpPr>
      <p:grpSpPr>
        <a:xfrm>
          <a:off x="0" y="0"/>
          <a:ext cx="0" cy="0"/>
          <a:chOff x="0" y="0"/>
          <a:chExt cx="0" cy="0"/>
        </a:xfrm>
      </p:grpSpPr>
      <p:sp>
        <p:nvSpPr>
          <p:cNvPr id="985" name="Google Shape;985;p159"/>
          <p:cNvSpPr/>
          <p:nvPr/>
        </p:nvSpPr>
        <p:spPr>
          <a:xfrm>
            <a:off x="3344668" y="1174750"/>
            <a:ext cx="5324400" cy="390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86" name="Google Shape;986;p159"/>
          <p:cNvSpPr/>
          <p:nvPr/>
        </p:nvSpPr>
        <p:spPr>
          <a:xfrm>
            <a:off x="3344668" y="1560524"/>
            <a:ext cx="5324400" cy="3416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87" name="Google Shape;987;p159"/>
          <p:cNvSpPr txBox="1">
            <a:spLocks noGrp="1"/>
          </p:cNvSpPr>
          <p:nvPr>
            <p:ph type="title"/>
          </p:nvPr>
        </p:nvSpPr>
        <p:spPr>
          <a:xfrm>
            <a:off x="476279" y="348001"/>
            <a:ext cx="6142500" cy="454200"/>
          </a:xfrm>
          <a:prstGeom prst="rect">
            <a:avLst/>
          </a:prstGeom>
          <a:noFill/>
          <a:ln>
            <a:noFill/>
          </a:ln>
        </p:spPr>
        <p:txBody>
          <a:bodyPr spcFirstLastPara="1" wrap="square" lIns="91425" tIns="91425" rIns="91425" bIns="91425" anchor="t" anchorCtr="0"/>
          <a:lstStyle>
            <a:lvl1pPr marL="0" marR="0" lvl="0" indent="0" algn="l" rtl="0">
              <a:lnSpc>
                <a:spcPct val="111111"/>
              </a:lnSpc>
              <a:spcBef>
                <a:spcPts val="0"/>
              </a:spcBef>
              <a:spcAft>
                <a:spcPts val="0"/>
              </a:spcAft>
              <a:buClr>
                <a:schemeClr val="dk2"/>
              </a:buClr>
              <a:buSzPts val="1400"/>
              <a:buFont typeface="Times New Roman"/>
              <a:buNone/>
              <a:defRPr sz="3600"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988" name="Google Shape;988;p159"/>
          <p:cNvSpPr txBox="1">
            <a:spLocks noGrp="1"/>
          </p:cNvSpPr>
          <p:nvPr>
            <p:ph type="body" idx="1"/>
          </p:nvPr>
        </p:nvSpPr>
        <p:spPr>
          <a:xfrm>
            <a:off x="3532927" y="1198097"/>
            <a:ext cx="4983600" cy="357300"/>
          </a:xfrm>
          <a:prstGeom prst="rect">
            <a:avLst/>
          </a:prstGeom>
          <a:noFill/>
          <a:ln>
            <a:noFill/>
          </a:ln>
        </p:spPr>
        <p:txBody>
          <a:bodyPr spcFirstLastPara="1" wrap="square" lIns="91425" tIns="91425" rIns="91425" bIns="91425" anchor="ctr" anchorCtr="0"/>
          <a:lstStyle>
            <a:lvl1pPr marL="457200" marR="0" lvl="0" indent="-228600" algn="l" rtl="0">
              <a:lnSpc>
                <a:spcPct val="105000"/>
              </a:lnSpc>
              <a:spcBef>
                <a:spcPts val="0"/>
              </a:spcBef>
              <a:spcAft>
                <a:spcPts val="0"/>
              </a:spcAft>
              <a:buClr>
                <a:srgbClr val="FFFFFF"/>
              </a:buClr>
              <a:buSzPts val="1400"/>
              <a:buFont typeface="Arial"/>
              <a:buNone/>
              <a:defRPr sz="2000" b="1" i="0" u="none" strike="noStrike" cap="none">
                <a:solidFill>
                  <a:srgbClr val="FFFFFF"/>
                </a:solidFill>
                <a:latin typeface="Arial"/>
                <a:ea typeface="Arial"/>
                <a:cs typeface="Arial"/>
                <a:sym typeface="Arial"/>
              </a:defRPr>
            </a:lvl1pPr>
            <a:lvl2pPr marL="914400" marR="0" lvl="1" indent="-355600" algn="l" rtl="0">
              <a:lnSpc>
                <a:spcPct val="110000"/>
              </a:lnSpc>
              <a:spcBef>
                <a:spcPts val="0"/>
              </a:spcBef>
              <a:spcAft>
                <a:spcPts val="0"/>
              </a:spcAft>
              <a:buClr>
                <a:schemeClr val="lt2"/>
              </a:buClr>
              <a:buSzPts val="2000"/>
              <a:buFont typeface="Arial"/>
              <a:buChar char="•"/>
              <a:defRPr sz="2000" b="1" i="0" u="none" strike="noStrike" cap="none">
                <a:solidFill>
                  <a:schemeClr val="lt1"/>
                </a:solidFill>
                <a:latin typeface="Arial"/>
                <a:ea typeface="Arial"/>
                <a:cs typeface="Arial"/>
                <a:sym typeface="Arial"/>
              </a:defRPr>
            </a:lvl2pPr>
            <a:lvl3pPr marL="1371600" marR="0" lvl="2" indent="-355600" algn="l" rtl="0">
              <a:lnSpc>
                <a:spcPct val="110000"/>
              </a:lnSpc>
              <a:spcBef>
                <a:spcPts val="0"/>
              </a:spcBef>
              <a:spcAft>
                <a:spcPts val="0"/>
              </a:spcAft>
              <a:buClr>
                <a:schemeClr val="accent4"/>
              </a:buClr>
              <a:buSzPts val="2000"/>
              <a:buFont typeface="Arial"/>
              <a:buChar char="‒"/>
              <a:defRPr sz="2000" b="1" i="0" u="none" strike="noStrike" cap="none">
                <a:solidFill>
                  <a:schemeClr val="lt1"/>
                </a:solidFill>
                <a:latin typeface="Arial"/>
                <a:ea typeface="Arial"/>
                <a:cs typeface="Arial"/>
                <a:sym typeface="Arial"/>
              </a:defRPr>
            </a:lvl3pPr>
            <a:lvl4pPr marL="1828800" marR="0" lvl="3" indent="-228600" algn="l" rtl="0">
              <a:lnSpc>
                <a:spcPct val="75000"/>
              </a:lnSpc>
              <a:spcBef>
                <a:spcPts val="0"/>
              </a:spcBef>
              <a:spcAft>
                <a:spcPts val="0"/>
              </a:spcAft>
              <a:buClr>
                <a:schemeClr val="dk1"/>
              </a:buClr>
              <a:buSzPts val="1400"/>
              <a:buFont typeface="Arial"/>
              <a:buNone/>
              <a:defRPr sz="2000" b="1" i="0" u="none" strike="noStrike" cap="none">
                <a:solidFill>
                  <a:schemeClr val="lt1"/>
                </a:solidFill>
                <a:latin typeface="Arial"/>
                <a:ea typeface="Arial"/>
                <a:cs typeface="Arial"/>
                <a:sym typeface="Arial"/>
              </a:defRPr>
            </a:lvl4pPr>
            <a:lvl5pPr marL="2286000" marR="0" lvl="4" indent="-355600" algn="l" rtl="0">
              <a:spcBef>
                <a:spcPts val="850"/>
              </a:spcBef>
              <a:spcAft>
                <a:spcPts val="0"/>
              </a:spcAft>
              <a:buClr>
                <a:schemeClr val="lt1"/>
              </a:buClr>
              <a:buSzPts val="2000"/>
              <a:buFont typeface="Arial"/>
              <a:buChar char="»"/>
              <a:defRPr sz="2000" b="1"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89" name="Google Shape;989;p159"/>
          <p:cNvSpPr txBox="1">
            <a:spLocks noGrp="1"/>
          </p:cNvSpPr>
          <p:nvPr>
            <p:ph type="body" idx="2"/>
          </p:nvPr>
        </p:nvSpPr>
        <p:spPr>
          <a:xfrm>
            <a:off x="3553656" y="1682750"/>
            <a:ext cx="4867800" cy="3048000"/>
          </a:xfrm>
          <a:prstGeom prst="rect">
            <a:avLst/>
          </a:prstGeom>
          <a:noFill/>
          <a:ln>
            <a:noFill/>
          </a:ln>
        </p:spPr>
        <p:txBody>
          <a:bodyPr spcFirstLastPara="1" wrap="square" lIns="91425" tIns="91425" rIns="91425" bIns="91425" anchor="t" anchorCtr="0"/>
          <a:lstStyle>
            <a:lvl1pPr marL="457200" marR="0" lvl="0" indent="-228600" algn="l" rtl="0">
              <a:lnSpc>
                <a:spcPct val="130000"/>
              </a:lnSpc>
              <a:spcBef>
                <a:spcPts val="0"/>
              </a:spcBef>
              <a:spcAft>
                <a:spcPts val="0"/>
              </a:spcAft>
              <a:buClr>
                <a:schemeClr val="lt2"/>
              </a:buClr>
              <a:buSzPts val="1400"/>
              <a:buFont typeface="Arial"/>
              <a:buNone/>
              <a:defRPr sz="1000" b="1" i="0" u="none" strike="noStrike" cap="none">
                <a:solidFill>
                  <a:schemeClr val="lt2"/>
                </a:solidFill>
                <a:latin typeface="Arial"/>
                <a:ea typeface="Arial"/>
                <a:cs typeface="Arial"/>
                <a:sym typeface="Arial"/>
              </a:defRPr>
            </a:lvl1pPr>
            <a:lvl2pPr marL="914400" marR="0" lvl="1" indent="-228600" algn="l" rtl="0">
              <a:lnSpc>
                <a:spcPct val="130000"/>
              </a:lnSpc>
              <a:spcBef>
                <a:spcPts val="567"/>
              </a:spcBef>
              <a:spcAft>
                <a:spcPts val="0"/>
              </a:spcAft>
              <a:buClr>
                <a:schemeClr val="lt2"/>
              </a:buClr>
              <a:buSzPts val="1800"/>
              <a:buFont typeface="Arial"/>
              <a:buNone/>
              <a:defRPr sz="1000" b="0" i="0" u="none" strike="noStrike" cap="none">
                <a:solidFill>
                  <a:srgbClr val="000000"/>
                </a:solidFill>
                <a:latin typeface="Arial"/>
                <a:ea typeface="Arial"/>
                <a:cs typeface="Arial"/>
                <a:sym typeface="Arial"/>
              </a:defRPr>
            </a:lvl2pPr>
            <a:lvl3pPr marL="1371600" marR="0" lvl="2" indent="-292100" algn="l" rtl="0">
              <a:lnSpc>
                <a:spcPct val="130000"/>
              </a:lnSpc>
              <a:spcBef>
                <a:spcPts val="567"/>
              </a:spcBef>
              <a:spcAft>
                <a:spcPts val="0"/>
              </a:spcAft>
              <a:buClr>
                <a:schemeClr val="lt2"/>
              </a:buClr>
              <a:buSzPts val="1000"/>
              <a:buFont typeface="Arial"/>
              <a:buChar char="-"/>
              <a:defRPr sz="1000" b="0" i="0" u="none" strike="noStrike" cap="none">
                <a:solidFill>
                  <a:srgbClr val="000000"/>
                </a:solidFill>
                <a:latin typeface="Arial"/>
                <a:ea typeface="Arial"/>
                <a:cs typeface="Arial"/>
                <a:sym typeface="Arial"/>
              </a:defRPr>
            </a:lvl3pPr>
            <a:lvl4pPr marL="1828800" marR="0" lvl="3" indent="-228600" algn="l" rtl="0">
              <a:lnSpc>
                <a:spcPct val="130000"/>
              </a:lnSpc>
              <a:spcBef>
                <a:spcPts val="567"/>
              </a:spcBef>
              <a:spcAft>
                <a:spcPts val="0"/>
              </a:spcAft>
              <a:buClr>
                <a:schemeClr val="dk1"/>
              </a:buClr>
              <a:buSzPts val="1400"/>
              <a:buFont typeface="Arial"/>
              <a:buNone/>
              <a:defRPr sz="1000" b="0" i="0" u="none" strike="noStrike" cap="none">
                <a:solidFill>
                  <a:schemeClr val="lt2"/>
                </a:solidFill>
                <a:latin typeface="Arial"/>
                <a:ea typeface="Arial"/>
                <a:cs typeface="Arial"/>
                <a:sym typeface="Arial"/>
              </a:defRPr>
            </a:lvl4pPr>
            <a:lvl5pPr marL="2286000" marR="0" lvl="4" indent="-292100" algn="l" rtl="0">
              <a:lnSpc>
                <a:spcPct val="13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90" name="Google Shape;990;p159"/>
          <p:cNvSpPr>
            <a:spLocks noGrp="1"/>
          </p:cNvSpPr>
          <p:nvPr>
            <p:ph type="pic" idx="3"/>
          </p:nvPr>
        </p:nvSpPr>
        <p:spPr>
          <a:xfrm>
            <a:off x="476020" y="1174750"/>
            <a:ext cx="2562300" cy="18258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220000"/>
              </a:lnSpc>
              <a:spcBef>
                <a:spcPts val="0"/>
              </a:spcBef>
              <a:spcAft>
                <a:spcPts val="0"/>
              </a:spcAft>
              <a:buClr>
                <a:schemeClr val="dk1"/>
              </a:buClr>
              <a:buSzPts val="1400"/>
              <a:buFont typeface="Arial"/>
              <a:buNone/>
              <a:defRPr sz="1000" b="0" i="0" u="none" strike="noStrike" cap="none">
                <a:solidFill>
                  <a:schemeClr val="dk1"/>
                </a:solidFill>
                <a:latin typeface="Arial"/>
                <a:ea typeface="Arial"/>
                <a:cs typeface="Arial"/>
                <a:sym typeface="Arial"/>
              </a:defRPr>
            </a:lvl1pPr>
            <a:lvl2pPr marL="180975" marR="0" lvl="1" indent="-180975"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352425" marR="0" lvl="2" indent="-174625"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91" name="Google Shape;991;p159"/>
          <p:cNvSpPr>
            <a:spLocks noGrp="1"/>
          </p:cNvSpPr>
          <p:nvPr>
            <p:ph type="pic" idx="4"/>
          </p:nvPr>
        </p:nvSpPr>
        <p:spPr>
          <a:xfrm>
            <a:off x="476020" y="3135313"/>
            <a:ext cx="2562300" cy="18258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220000"/>
              </a:lnSpc>
              <a:spcBef>
                <a:spcPts val="0"/>
              </a:spcBef>
              <a:spcAft>
                <a:spcPts val="0"/>
              </a:spcAft>
              <a:buClr>
                <a:schemeClr val="dk1"/>
              </a:buClr>
              <a:buSzPts val="1400"/>
              <a:buFont typeface="Arial"/>
              <a:buNone/>
              <a:defRPr sz="1000" b="0" i="0" u="none" strike="noStrike" cap="none">
                <a:solidFill>
                  <a:schemeClr val="dk1"/>
                </a:solidFill>
                <a:latin typeface="Arial"/>
                <a:ea typeface="Arial"/>
                <a:cs typeface="Arial"/>
                <a:sym typeface="Arial"/>
              </a:defRPr>
            </a:lvl1pPr>
            <a:lvl2pPr marL="180975" marR="0" lvl="1" indent="-180975"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352425" marR="0" lvl="2" indent="-174625"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92" name="Google Shape;992;p159"/>
          <p:cNvSpPr>
            <a:spLocks noGrp="1"/>
          </p:cNvSpPr>
          <p:nvPr>
            <p:ph type="pic" idx="5"/>
          </p:nvPr>
        </p:nvSpPr>
        <p:spPr>
          <a:xfrm>
            <a:off x="6818970" y="468313"/>
            <a:ext cx="1857300" cy="3891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275000"/>
              </a:lnSpc>
              <a:spcBef>
                <a:spcPts val="0"/>
              </a:spcBef>
              <a:spcAft>
                <a:spcPts val="0"/>
              </a:spcAft>
              <a:buClr>
                <a:schemeClr val="dk1"/>
              </a:buClr>
              <a:buSzPts val="1400"/>
              <a:buFont typeface="Arial"/>
              <a:buNone/>
              <a:defRPr sz="800" b="0" i="0" u="none" strike="noStrike" cap="none">
                <a:solidFill>
                  <a:schemeClr val="dk1"/>
                </a:solidFill>
                <a:latin typeface="Arial"/>
                <a:ea typeface="Arial"/>
                <a:cs typeface="Arial"/>
                <a:sym typeface="Arial"/>
              </a:defRPr>
            </a:lvl1pPr>
            <a:lvl2pPr marL="180975" marR="0" lvl="1" indent="-180975"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352425" marR="0" lvl="2" indent="-174625"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93" name="Google Shape;993;p159"/>
          <p:cNvSpPr txBox="1">
            <a:spLocks noGrp="1"/>
          </p:cNvSpPr>
          <p:nvPr>
            <p:ph type="sldNum" idx="12"/>
          </p:nvPr>
        </p:nvSpPr>
        <p:spPr>
          <a:xfrm>
            <a:off x="8539582" y="5429942"/>
            <a:ext cx="124500" cy="921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994" name="Google Shape;994;p159"/>
          <p:cNvSpPr txBox="1">
            <a:spLocks noGrp="1"/>
          </p:cNvSpPr>
          <p:nvPr>
            <p:ph type="ftr" idx="11"/>
          </p:nvPr>
        </p:nvSpPr>
        <p:spPr>
          <a:xfrm>
            <a:off x="6686316" y="5429942"/>
            <a:ext cx="1793100" cy="92100"/>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700" b="1">
                <a:solidFill>
                  <a:schemeClr val="lt2"/>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Case study Option2">
  <p:cSld name="Case study Option2">
    <p:bg>
      <p:bgPr>
        <a:solidFill>
          <a:srgbClr val="FFFFFF"/>
        </a:solidFill>
        <a:effectLst/>
      </p:bgPr>
    </p:bg>
    <p:spTree>
      <p:nvGrpSpPr>
        <p:cNvPr id="1" name="Shape 995"/>
        <p:cNvGrpSpPr/>
        <p:nvPr/>
      </p:nvGrpSpPr>
      <p:grpSpPr>
        <a:xfrm>
          <a:off x="0" y="0"/>
          <a:ext cx="0" cy="0"/>
          <a:chOff x="0" y="0"/>
          <a:chExt cx="0" cy="0"/>
        </a:xfrm>
      </p:grpSpPr>
      <p:sp>
        <p:nvSpPr>
          <p:cNvPr id="996" name="Google Shape;996;p160"/>
          <p:cNvSpPr/>
          <p:nvPr/>
        </p:nvSpPr>
        <p:spPr>
          <a:xfrm>
            <a:off x="3344668" y="1174750"/>
            <a:ext cx="5324400" cy="39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97" name="Google Shape;997;p160"/>
          <p:cNvSpPr/>
          <p:nvPr/>
        </p:nvSpPr>
        <p:spPr>
          <a:xfrm>
            <a:off x="3344668" y="1560524"/>
            <a:ext cx="5324400" cy="3416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98" name="Google Shape;998;p160"/>
          <p:cNvSpPr txBox="1">
            <a:spLocks noGrp="1"/>
          </p:cNvSpPr>
          <p:nvPr>
            <p:ph type="title"/>
          </p:nvPr>
        </p:nvSpPr>
        <p:spPr>
          <a:xfrm>
            <a:off x="473095" y="348001"/>
            <a:ext cx="6080100" cy="454200"/>
          </a:xfrm>
          <a:prstGeom prst="rect">
            <a:avLst/>
          </a:prstGeom>
          <a:noFill/>
          <a:ln>
            <a:noFill/>
          </a:ln>
        </p:spPr>
        <p:txBody>
          <a:bodyPr spcFirstLastPara="1" wrap="square" lIns="91425" tIns="91425" rIns="91425" bIns="91425" anchor="t" anchorCtr="0"/>
          <a:lstStyle>
            <a:lvl1pPr marL="0" marR="0" lvl="0" indent="0" algn="l" rtl="0">
              <a:lnSpc>
                <a:spcPct val="111111"/>
              </a:lnSpc>
              <a:spcBef>
                <a:spcPts val="0"/>
              </a:spcBef>
              <a:spcAft>
                <a:spcPts val="0"/>
              </a:spcAft>
              <a:buClr>
                <a:schemeClr val="dk2"/>
              </a:buClr>
              <a:buSzPts val="1400"/>
              <a:buFont typeface="Times New Roman"/>
              <a:buNone/>
              <a:defRPr sz="3600"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999" name="Google Shape;999;p160"/>
          <p:cNvSpPr txBox="1">
            <a:spLocks noGrp="1"/>
          </p:cNvSpPr>
          <p:nvPr>
            <p:ph type="body" idx="1"/>
          </p:nvPr>
        </p:nvSpPr>
        <p:spPr>
          <a:xfrm>
            <a:off x="3532927" y="1206034"/>
            <a:ext cx="4983600" cy="357300"/>
          </a:xfrm>
          <a:prstGeom prst="rect">
            <a:avLst/>
          </a:prstGeom>
          <a:noFill/>
          <a:ln>
            <a:noFill/>
          </a:ln>
        </p:spPr>
        <p:txBody>
          <a:bodyPr spcFirstLastPara="1" wrap="square" lIns="91425" tIns="91425" rIns="91425" bIns="91425" anchor="ctr" anchorCtr="0"/>
          <a:lstStyle>
            <a:lvl1pPr marL="457200" marR="0" lvl="0" indent="-228600" algn="l" rtl="0">
              <a:lnSpc>
                <a:spcPct val="105000"/>
              </a:lnSpc>
              <a:spcBef>
                <a:spcPts val="0"/>
              </a:spcBef>
              <a:spcAft>
                <a:spcPts val="0"/>
              </a:spcAft>
              <a:buClr>
                <a:schemeClr val="lt2"/>
              </a:buClr>
              <a:buSzPts val="1400"/>
              <a:buFont typeface="Arial"/>
              <a:buNone/>
              <a:defRPr sz="2000" b="1" i="0" u="none" strike="noStrike" cap="none">
                <a:solidFill>
                  <a:schemeClr val="lt2"/>
                </a:solidFill>
                <a:latin typeface="Arial"/>
                <a:ea typeface="Arial"/>
                <a:cs typeface="Arial"/>
                <a:sym typeface="Arial"/>
              </a:defRPr>
            </a:lvl1pPr>
            <a:lvl2pPr marL="914400" marR="0" lvl="1" indent="-355600" algn="l" rtl="0">
              <a:lnSpc>
                <a:spcPct val="110000"/>
              </a:lnSpc>
              <a:spcBef>
                <a:spcPts val="0"/>
              </a:spcBef>
              <a:spcAft>
                <a:spcPts val="0"/>
              </a:spcAft>
              <a:buClr>
                <a:schemeClr val="lt2"/>
              </a:buClr>
              <a:buSzPts val="2000"/>
              <a:buFont typeface="Arial"/>
              <a:buChar char="•"/>
              <a:defRPr sz="2000" b="1" i="0" u="none" strike="noStrike" cap="none">
                <a:solidFill>
                  <a:schemeClr val="lt1"/>
                </a:solidFill>
                <a:latin typeface="Arial"/>
                <a:ea typeface="Arial"/>
                <a:cs typeface="Arial"/>
                <a:sym typeface="Arial"/>
              </a:defRPr>
            </a:lvl2pPr>
            <a:lvl3pPr marL="1371600" marR="0" lvl="2" indent="-355600" algn="l" rtl="0">
              <a:lnSpc>
                <a:spcPct val="110000"/>
              </a:lnSpc>
              <a:spcBef>
                <a:spcPts val="0"/>
              </a:spcBef>
              <a:spcAft>
                <a:spcPts val="0"/>
              </a:spcAft>
              <a:buClr>
                <a:schemeClr val="accent4"/>
              </a:buClr>
              <a:buSzPts val="2000"/>
              <a:buFont typeface="Arial"/>
              <a:buChar char="‒"/>
              <a:defRPr sz="2000" b="1" i="0" u="none" strike="noStrike" cap="none">
                <a:solidFill>
                  <a:schemeClr val="lt1"/>
                </a:solidFill>
                <a:latin typeface="Arial"/>
                <a:ea typeface="Arial"/>
                <a:cs typeface="Arial"/>
                <a:sym typeface="Arial"/>
              </a:defRPr>
            </a:lvl3pPr>
            <a:lvl4pPr marL="1828800" marR="0" lvl="3" indent="-228600" algn="l" rtl="0">
              <a:lnSpc>
                <a:spcPct val="75000"/>
              </a:lnSpc>
              <a:spcBef>
                <a:spcPts val="0"/>
              </a:spcBef>
              <a:spcAft>
                <a:spcPts val="0"/>
              </a:spcAft>
              <a:buClr>
                <a:schemeClr val="dk1"/>
              </a:buClr>
              <a:buSzPts val="1400"/>
              <a:buFont typeface="Arial"/>
              <a:buNone/>
              <a:defRPr sz="2000" b="1" i="0" u="none" strike="noStrike" cap="none">
                <a:solidFill>
                  <a:schemeClr val="lt1"/>
                </a:solidFill>
                <a:latin typeface="Arial"/>
                <a:ea typeface="Arial"/>
                <a:cs typeface="Arial"/>
                <a:sym typeface="Arial"/>
              </a:defRPr>
            </a:lvl4pPr>
            <a:lvl5pPr marL="2286000" marR="0" lvl="4" indent="-355600" algn="l" rtl="0">
              <a:spcBef>
                <a:spcPts val="850"/>
              </a:spcBef>
              <a:spcAft>
                <a:spcPts val="0"/>
              </a:spcAft>
              <a:buClr>
                <a:schemeClr val="lt1"/>
              </a:buClr>
              <a:buSzPts val="2000"/>
              <a:buFont typeface="Arial"/>
              <a:buChar char="»"/>
              <a:defRPr sz="2000" b="1"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00" name="Google Shape;1000;p160"/>
          <p:cNvSpPr txBox="1">
            <a:spLocks noGrp="1"/>
          </p:cNvSpPr>
          <p:nvPr>
            <p:ph type="body" idx="2"/>
          </p:nvPr>
        </p:nvSpPr>
        <p:spPr>
          <a:xfrm>
            <a:off x="3553656" y="1682750"/>
            <a:ext cx="4867800" cy="3048000"/>
          </a:xfrm>
          <a:prstGeom prst="rect">
            <a:avLst/>
          </a:prstGeom>
          <a:noFill/>
          <a:ln>
            <a:noFill/>
          </a:ln>
        </p:spPr>
        <p:txBody>
          <a:bodyPr spcFirstLastPara="1" wrap="square" lIns="91425" tIns="91425" rIns="91425" bIns="91425" anchor="t" anchorCtr="0"/>
          <a:lstStyle>
            <a:lvl1pPr marL="457200" marR="0" lvl="0" indent="-228600" algn="l" rtl="0">
              <a:lnSpc>
                <a:spcPct val="130000"/>
              </a:lnSpc>
              <a:spcBef>
                <a:spcPts val="0"/>
              </a:spcBef>
              <a:spcAft>
                <a:spcPts val="0"/>
              </a:spcAft>
              <a:buClr>
                <a:schemeClr val="lt2"/>
              </a:buClr>
              <a:buSzPts val="1400"/>
              <a:buFont typeface="Arial"/>
              <a:buNone/>
              <a:defRPr sz="1000" b="1" i="0" u="none" strike="noStrike" cap="none">
                <a:solidFill>
                  <a:schemeClr val="lt2"/>
                </a:solidFill>
                <a:latin typeface="Arial"/>
                <a:ea typeface="Arial"/>
                <a:cs typeface="Arial"/>
                <a:sym typeface="Arial"/>
              </a:defRPr>
            </a:lvl1pPr>
            <a:lvl2pPr marL="914400" marR="0" lvl="1" indent="-228600" algn="l" rtl="0">
              <a:lnSpc>
                <a:spcPct val="130000"/>
              </a:lnSpc>
              <a:spcBef>
                <a:spcPts val="567"/>
              </a:spcBef>
              <a:spcAft>
                <a:spcPts val="0"/>
              </a:spcAft>
              <a:buClr>
                <a:schemeClr val="lt2"/>
              </a:buClr>
              <a:buSzPts val="1800"/>
              <a:buFont typeface="Arial"/>
              <a:buNone/>
              <a:defRPr sz="1000" b="0" i="0" u="none" strike="noStrike" cap="none">
                <a:solidFill>
                  <a:srgbClr val="000000"/>
                </a:solidFill>
                <a:latin typeface="Arial"/>
                <a:ea typeface="Arial"/>
                <a:cs typeface="Arial"/>
                <a:sym typeface="Arial"/>
              </a:defRPr>
            </a:lvl2pPr>
            <a:lvl3pPr marL="1371600" marR="0" lvl="2" indent="-292100" algn="l" rtl="0">
              <a:lnSpc>
                <a:spcPct val="130000"/>
              </a:lnSpc>
              <a:spcBef>
                <a:spcPts val="567"/>
              </a:spcBef>
              <a:spcAft>
                <a:spcPts val="0"/>
              </a:spcAft>
              <a:buClr>
                <a:schemeClr val="lt2"/>
              </a:buClr>
              <a:buSzPts val="1000"/>
              <a:buFont typeface="Arial"/>
              <a:buChar char="-"/>
              <a:defRPr sz="1000" b="0" i="0" u="none" strike="noStrike" cap="none">
                <a:solidFill>
                  <a:srgbClr val="000000"/>
                </a:solidFill>
                <a:latin typeface="Arial"/>
                <a:ea typeface="Arial"/>
                <a:cs typeface="Arial"/>
                <a:sym typeface="Arial"/>
              </a:defRPr>
            </a:lvl3pPr>
            <a:lvl4pPr marL="1828800" marR="0" lvl="3" indent="-228600" algn="l" rtl="0">
              <a:lnSpc>
                <a:spcPct val="130000"/>
              </a:lnSpc>
              <a:spcBef>
                <a:spcPts val="567"/>
              </a:spcBef>
              <a:spcAft>
                <a:spcPts val="0"/>
              </a:spcAft>
              <a:buClr>
                <a:schemeClr val="dk1"/>
              </a:buClr>
              <a:buSzPts val="1400"/>
              <a:buFont typeface="Arial"/>
              <a:buNone/>
              <a:defRPr sz="1000" b="0" i="0" u="none" strike="noStrike" cap="none">
                <a:solidFill>
                  <a:schemeClr val="lt2"/>
                </a:solidFill>
                <a:latin typeface="Arial"/>
                <a:ea typeface="Arial"/>
                <a:cs typeface="Arial"/>
                <a:sym typeface="Arial"/>
              </a:defRPr>
            </a:lvl4pPr>
            <a:lvl5pPr marL="2286000" marR="0" lvl="4" indent="-292100" algn="l" rtl="0">
              <a:lnSpc>
                <a:spcPct val="13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01" name="Google Shape;1001;p160"/>
          <p:cNvSpPr>
            <a:spLocks noGrp="1"/>
          </p:cNvSpPr>
          <p:nvPr>
            <p:ph type="pic" idx="3"/>
          </p:nvPr>
        </p:nvSpPr>
        <p:spPr>
          <a:xfrm>
            <a:off x="476020" y="1174750"/>
            <a:ext cx="2562300" cy="18258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220000"/>
              </a:lnSpc>
              <a:spcBef>
                <a:spcPts val="0"/>
              </a:spcBef>
              <a:spcAft>
                <a:spcPts val="0"/>
              </a:spcAft>
              <a:buClr>
                <a:schemeClr val="dk1"/>
              </a:buClr>
              <a:buSzPts val="1400"/>
              <a:buFont typeface="Arial"/>
              <a:buNone/>
              <a:defRPr sz="1000" b="0" i="0" u="none" strike="noStrike" cap="none">
                <a:solidFill>
                  <a:schemeClr val="dk1"/>
                </a:solidFill>
                <a:latin typeface="Arial"/>
                <a:ea typeface="Arial"/>
                <a:cs typeface="Arial"/>
                <a:sym typeface="Arial"/>
              </a:defRPr>
            </a:lvl1pPr>
            <a:lvl2pPr marL="180975" marR="0" lvl="1" indent="-180975"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352425" marR="0" lvl="2" indent="-174625"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02" name="Google Shape;1002;p160"/>
          <p:cNvSpPr>
            <a:spLocks noGrp="1"/>
          </p:cNvSpPr>
          <p:nvPr>
            <p:ph type="pic" idx="4"/>
          </p:nvPr>
        </p:nvSpPr>
        <p:spPr>
          <a:xfrm>
            <a:off x="476020" y="3135313"/>
            <a:ext cx="2562300" cy="18258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220000"/>
              </a:lnSpc>
              <a:spcBef>
                <a:spcPts val="0"/>
              </a:spcBef>
              <a:spcAft>
                <a:spcPts val="0"/>
              </a:spcAft>
              <a:buClr>
                <a:schemeClr val="dk1"/>
              </a:buClr>
              <a:buSzPts val="1400"/>
              <a:buFont typeface="Arial"/>
              <a:buNone/>
              <a:defRPr sz="1000" b="0" i="0" u="none" strike="noStrike" cap="none">
                <a:solidFill>
                  <a:schemeClr val="dk1"/>
                </a:solidFill>
                <a:latin typeface="Arial"/>
                <a:ea typeface="Arial"/>
                <a:cs typeface="Arial"/>
                <a:sym typeface="Arial"/>
              </a:defRPr>
            </a:lvl1pPr>
            <a:lvl2pPr marL="180975" marR="0" lvl="1" indent="-180975"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352425" marR="0" lvl="2" indent="-174625"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03" name="Google Shape;1003;p160"/>
          <p:cNvSpPr>
            <a:spLocks noGrp="1"/>
          </p:cNvSpPr>
          <p:nvPr>
            <p:ph type="pic" idx="5"/>
          </p:nvPr>
        </p:nvSpPr>
        <p:spPr>
          <a:xfrm>
            <a:off x="6810607" y="468313"/>
            <a:ext cx="1857300" cy="3891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275000"/>
              </a:lnSpc>
              <a:spcBef>
                <a:spcPts val="0"/>
              </a:spcBef>
              <a:spcAft>
                <a:spcPts val="0"/>
              </a:spcAft>
              <a:buClr>
                <a:schemeClr val="dk1"/>
              </a:buClr>
              <a:buSzPts val="1400"/>
              <a:buFont typeface="Arial"/>
              <a:buNone/>
              <a:defRPr sz="800" b="0" i="0" u="none" strike="noStrike" cap="none">
                <a:solidFill>
                  <a:schemeClr val="dk1"/>
                </a:solidFill>
                <a:latin typeface="Arial"/>
                <a:ea typeface="Arial"/>
                <a:cs typeface="Arial"/>
                <a:sym typeface="Arial"/>
              </a:defRPr>
            </a:lvl1pPr>
            <a:lvl2pPr marL="180975" marR="0" lvl="1" indent="-180975"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352425" marR="0" lvl="2" indent="-174625"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04" name="Google Shape;1004;p160"/>
          <p:cNvSpPr txBox="1">
            <a:spLocks noGrp="1"/>
          </p:cNvSpPr>
          <p:nvPr>
            <p:ph type="sldNum" idx="12"/>
          </p:nvPr>
        </p:nvSpPr>
        <p:spPr>
          <a:xfrm>
            <a:off x="8539582" y="5429942"/>
            <a:ext cx="124500" cy="921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1005" name="Google Shape;1005;p160"/>
          <p:cNvSpPr txBox="1">
            <a:spLocks noGrp="1"/>
          </p:cNvSpPr>
          <p:nvPr>
            <p:ph type="ftr" idx="11"/>
          </p:nvPr>
        </p:nvSpPr>
        <p:spPr>
          <a:xfrm>
            <a:off x="6686316" y="5429942"/>
            <a:ext cx="1793100" cy="92100"/>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700" b="1">
                <a:solidFill>
                  <a:schemeClr val="lt2"/>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rgbClr val="FFFFFF"/>
        </a:solidFill>
        <a:effectLst/>
      </p:bgPr>
    </p:bg>
    <p:spTree>
      <p:nvGrpSpPr>
        <p:cNvPr id="1" name="Shape 1006"/>
        <p:cNvGrpSpPr/>
        <p:nvPr/>
      </p:nvGrpSpPr>
      <p:grpSpPr>
        <a:xfrm>
          <a:off x="0" y="0"/>
          <a:ext cx="0" cy="0"/>
          <a:chOff x="0" y="0"/>
          <a:chExt cx="0" cy="0"/>
        </a:xfrm>
      </p:grpSpPr>
      <p:sp>
        <p:nvSpPr>
          <p:cNvPr id="1007" name="Google Shape;1007;p161"/>
          <p:cNvSpPr txBox="1">
            <a:spLocks noGrp="1"/>
          </p:cNvSpPr>
          <p:nvPr>
            <p:ph type="title"/>
          </p:nvPr>
        </p:nvSpPr>
        <p:spPr>
          <a:xfrm>
            <a:off x="467916" y="348000"/>
            <a:ext cx="8208300" cy="914100"/>
          </a:xfrm>
          <a:prstGeom prst="rect">
            <a:avLst/>
          </a:prstGeom>
          <a:noFill/>
          <a:ln>
            <a:noFill/>
          </a:ln>
        </p:spPr>
        <p:txBody>
          <a:bodyPr spcFirstLastPara="1" wrap="square" lIns="91425" tIns="91425" rIns="91425" bIns="91425" anchor="t" anchorCtr="0"/>
          <a:lstStyle>
            <a:lvl1pPr marL="0" marR="0" lvl="0" indent="0" algn="l" rtl="0">
              <a:lnSpc>
                <a:spcPct val="111111"/>
              </a:lnSpc>
              <a:spcBef>
                <a:spcPts val="0"/>
              </a:spcBef>
              <a:spcAft>
                <a:spcPts val="0"/>
              </a:spcAft>
              <a:buClr>
                <a:schemeClr val="dk2"/>
              </a:buClr>
              <a:buSzPts val="1400"/>
              <a:buFont typeface="Times New Roman"/>
              <a:buNone/>
              <a:defRPr sz="3600"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008" name="Google Shape;1008;p161"/>
          <p:cNvSpPr txBox="1">
            <a:spLocks noGrp="1"/>
          </p:cNvSpPr>
          <p:nvPr>
            <p:ph type="body" idx="1"/>
          </p:nvPr>
        </p:nvSpPr>
        <p:spPr>
          <a:xfrm>
            <a:off x="467917" y="1420813"/>
            <a:ext cx="6666000" cy="2643300"/>
          </a:xfrm>
          <a:prstGeom prst="rect">
            <a:avLst/>
          </a:prstGeom>
          <a:noFill/>
          <a:ln>
            <a:noFill/>
          </a:ln>
        </p:spPr>
        <p:txBody>
          <a:bodyPr spcFirstLastPara="1" wrap="square" lIns="91425" tIns="91425" rIns="91425" bIns="91425" anchor="t" anchorCtr="0"/>
          <a:lstStyle>
            <a:lvl1pPr marL="457200" marR="0" lvl="0" indent="-228600" algn="l" rtl="0">
              <a:lnSpc>
                <a:spcPct val="122222"/>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342900" algn="l" rtl="0">
              <a:lnSpc>
                <a:spcPct val="122222"/>
              </a:lnSpc>
              <a:spcBef>
                <a:spcPts val="0"/>
              </a:spcBef>
              <a:spcAft>
                <a:spcPts val="0"/>
              </a:spcAft>
              <a:buClr>
                <a:schemeClr val="lt2"/>
              </a:buClr>
              <a:buSzPts val="1800"/>
              <a:buFont typeface="Arial"/>
              <a:buChar char="•"/>
              <a:defRPr sz="1800" b="0" i="0" u="none" strike="noStrike" cap="none">
                <a:solidFill>
                  <a:srgbClr val="000000"/>
                </a:solidFill>
                <a:latin typeface="Arial"/>
                <a:ea typeface="Arial"/>
                <a:cs typeface="Arial"/>
                <a:sym typeface="Arial"/>
              </a:defRPr>
            </a:lvl2pPr>
            <a:lvl3pPr marL="1371600" marR="0" lvl="2" indent="-342900" algn="l" rtl="0">
              <a:lnSpc>
                <a:spcPct val="122222"/>
              </a:lnSpc>
              <a:spcBef>
                <a:spcPts val="0"/>
              </a:spcBef>
              <a:spcAft>
                <a:spcPts val="0"/>
              </a:spcAft>
              <a:buClr>
                <a:schemeClr val="accent4"/>
              </a:buClr>
              <a:buSzPts val="1800"/>
              <a:buFont typeface="Arial"/>
              <a:buChar char="‒"/>
              <a:defRPr sz="1800" b="0" i="0" u="none" strike="noStrike" cap="none">
                <a:solidFill>
                  <a:srgbClr val="000000"/>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09" name="Google Shape;1009;p161"/>
          <p:cNvSpPr txBox="1">
            <a:spLocks noGrp="1"/>
          </p:cNvSpPr>
          <p:nvPr>
            <p:ph type="sldNum" idx="12"/>
          </p:nvPr>
        </p:nvSpPr>
        <p:spPr>
          <a:xfrm>
            <a:off x="8539582" y="5429942"/>
            <a:ext cx="124500" cy="921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1010" name="Google Shape;1010;p161"/>
          <p:cNvSpPr txBox="1">
            <a:spLocks noGrp="1"/>
          </p:cNvSpPr>
          <p:nvPr>
            <p:ph type="ftr" idx="11"/>
          </p:nvPr>
        </p:nvSpPr>
        <p:spPr>
          <a:xfrm>
            <a:off x="6686316" y="5429942"/>
            <a:ext cx="1793100" cy="92100"/>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700" b="1">
                <a:solidFill>
                  <a:schemeClr val="lt2"/>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Numbered">
  <p:cSld name="Numbered">
    <p:bg>
      <p:bgPr>
        <a:solidFill>
          <a:srgbClr val="FFFFFF"/>
        </a:solidFill>
        <a:effectLst/>
      </p:bgPr>
    </p:bg>
    <p:spTree>
      <p:nvGrpSpPr>
        <p:cNvPr id="1" name="Shape 1011"/>
        <p:cNvGrpSpPr/>
        <p:nvPr/>
      </p:nvGrpSpPr>
      <p:grpSpPr>
        <a:xfrm>
          <a:off x="0" y="0"/>
          <a:ext cx="0" cy="0"/>
          <a:chOff x="0" y="0"/>
          <a:chExt cx="0" cy="0"/>
        </a:xfrm>
      </p:grpSpPr>
      <p:sp>
        <p:nvSpPr>
          <p:cNvPr id="1012" name="Google Shape;1012;p162"/>
          <p:cNvSpPr txBox="1">
            <a:spLocks noGrp="1"/>
          </p:cNvSpPr>
          <p:nvPr>
            <p:ph type="title"/>
          </p:nvPr>
        </p:nvSpPr>
        <p:spPr>
          <a:xfrm>
            <a:off x="467916" y="348000"/>
            <a:ext cx="8208300" cy="930000"/>
          </a:xfrm>
          <a:prstGeom prst="rect">
            <a:avLst/>
          </a:prstGeom>
          <a:noFill/>
          <a:ln>
            <a:noFill/>
          </a:ln>
        </p:spPr>
        <p:txBody>
          <a:bodyPr spcFirstLastPara="1" wrap="square" lIns="91425" tIns="91425" rIns="91425" bIns="91425" anchor="t" anchorCtr="0"/>
          <a:lstStyle>
            <a:lvl1pPr marL="0" marR="0" lvl="0" indent="0" algn="l" rtl="0">
              <a:lnSpc>
                <a:spcPct val="111111"/>
              </a:lnSpc>
              <a:spcBef>
                <a:spcPts val="0"/>
              </a:spcBef>
              <a:spcAft>
                <a:spcPts val="0"/>
              </a:spcAft>
              <a:buClr>
                <a:schemeClr val="dk2"/>
              </a:buClr>
              <a:buSzPts val="1400"/>
              <a:buFont typeface="Times New Roman"/>
              <a:buNone/>
              <a:defRPr sz="3600"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013" name="Google Shape;1013;p162"/>
          <p:cNvSpPr txBox="1">
            <a:spLocks noGrp="1"/>
          </p:cNvSpPr>
          <p:nvPr>
            <p:ph type="body" idx="1"/>
          </p:nvPr>
        </p:nvSpPr>
        <p:spPr>
          <a:xfrm>
            <a:off x="467915" y="1508125"/>
            <a:ext cx="6682800" cy="3151200"/>
          </a:xfrm>
          <a:prstGeom prst="rect">
            <a:avLst/>
          </a:prstGeom>
          <a:noFill/>
          <a:ln>
            <a:noFill/>
          </a:ln>
        </p:spPr>
        <p:txBody>
          <a:bodyPr spcFirstLastPara="1" wrap="square" lIns="91425" tIns="91425" rIns="91425" bIns="91425" anchor="t" anchorCtr="0"/>
          <a:lstStyle>
            <a:lvl1pPr marL="457200" marR="0" lvl="0" indent="-342900" algn="l" rtl="0">
              <a:lnSpc>
                <a:spcPct val="122222"/>
              </a:lnSpc>
              <a:spcBef>
                <a:spcPts val="1134"/>
              </a:spcBef>
              <a:spcAft>
                <a:spcPts val="0"/>
              </a:spcAft>
              <a:buClr>
                <a:schemeClr val="dk2"/>
              </a:buClr>
              <a:buSzPts val="1800"/>
              <a:buFont typeface="Times New Roman"/>
              <a:buAutoNum type="arabicPeriod"/>
              <a:defRPr sz="1800" b="1" i="0" u="none" strike="noStrike" cap="none">
                <a:solidFill>
                  <a:schemeClr val="dk2"/>
                </a:solidFill>
                <a:latin typeface="Arial"/>
                <a:ea typeface="Arial"/>
                <a:cs typeface="Arial"/>
                <a:sym typeface="Arial"/>
              </a:defRPr>
            </a:lvl1pPr>
            <a:lvl2pPr marL="914400" marR="0" lvl="1" indent="-342900" algn="l" rtl="0">
              <a:lnSpc>
                <a:spcPct val="122222"/>
              </a:lnSpc>
              <a:spcBef>
                <a:spcPts val="0"/>
              </a:spcBef>
              <a:spcAft>
                <a:spcPts val="0"/>
              </a:spcAft>
              <a:buClr>
                <a:schemeClr val="lt2"/>
              </a:buClr>
              <a:buSzPts val="1800"/>
              <a:buFont typeface="Arial"/>
              <a:buChar char="‒"/>
              <a:defRPr sz="1800" b="0" i="0" u="none" strike="noStrike" cap="none">
                <a:solidFill>
                  <a:srgbClr val="000000"/>
                </a:solidFill>
                <a:latin typeface="Arial"/>
                <a:ea typeface="Arial"/>
                <a:cs typeface="Arial"/>
                <a:sym typeface="Arial"/>
              </a:defRPr>
            </a:lvl2pPr>
            <a:lvl3pPr marL="1371600" marR="0" lvl="2" indent="-342900" algn="l" rtl="0">
              <a:lnSpc>
                <a:spcPct val="122222"/>
              </a:lnSpc>
              <a:spcBef>
                <a:spcPts val="0"/>
              </a:spcBef>
              <a:spcAft>
                <a:spcPts val="0"/>
              </a:spcAft>
              <a:buClr>
                <a:schemeClr val="accent4"/>
              </a:buClr>
              <a:buSzPts val="1800"/>
              <a:buFont typeface="Arial"/>
              <a:buChar char="‒"/>
              <a:defRPr sz="1800" b="0" i="0" u="none" strike="noStrike" cap="none">
                <a:solidFill>
                  <a:srgbClr val="000000"/>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14" name="Google Shape;1014;p162"/>
          <p:cNvSpPr txBox="1">
            <a:spLocks noGrp="1"/>
          </p:cNvSpPr>
          <p:nvPr>
            <p:ph type="sldNum" idx="12"/>
          </p:nvPr>
        </p:nvSpPr>
        <p:spPr>
          <a:xfrm>
            <a:off x="8539582" y="5429942"/>
            <a:ext cx="124500" cy="921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1015" name="Google Shape;1015;p162"/>
          <p:cNvSpPr txBox="1">
            <a:spLocks noGrp="1"/>
          </p:cNvSpPr>
          <p:nvPr>
            <p:ph type="ftr" idx="11"/>
          </p:nvPr>
        </p:nvSpPr>
        <p:spPr>
          <a:xfrm>
            <a:off x="6686316" y="5429942"/>
            <a:ext cx="1793100" cy="92100"/>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700" b="1">
                <a:solidFill>
                  <a:schemeClr val="lt2"/>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Infographic x3">
  <p:cSld name="Infographic x3">
    <p:bg>
      <p:bgPr>
        <a:solidFill>
          <a:srgbClr val="FFFFFF"/>
        </a:solidFill>
        <a:effectLst/>
      </p:bgPr>
    </p:bg>
    <p:spTree>
      <p:nvGrpSpPr>
        <p:cNvPr id="1" name="Shape 1016"/>
        <p:cNvGrpSpPr/>
        <p:nvPr/>
      </p:nvGrpSpPr>
      <p:grpSpPr>
        <a:xfrm>
          <a:off x="0" y="0"/>
          <a:ext cx="0" cy="0"/>
          <a:chOff x="0" y="0"/>
          <a:chExt cx="0" cy="0"/>
        </a:xfrm>
      </p:grpSpPr>
      <p:sp>
        <p:nvSpPr>
          <p:cNvPr id="1017" name="Google Shape;1017;p163"/>
          <p:cNvSpPr txBox="1">
            <a:spLocks noGrp="1"/>
          </p:cNvSpPr>
          <p:nvPr>
            <p:ph type="title"/>
          </p:nvPr>
        </p:nvSpPr>
        <p:spPr>
          <a:xfrm>
            <a:off x="467916" y="348000"/>
            <a:ext cx="8208300" cy="858600"/>
          </a:xfrm>
          <a:prstGeom prst="rect">
            <a:avLst/>
          </a:prstGeom>
          <a:noFill/>
          <a:ln>
            <a:noFill/>
          </a:ln>
        </p:spPr>
        <p:txBody>
          <a:bodyPr spcFirstLastPara="1" wrap="square" lIns="91425" tIns="91425" rIns="91425" bIns="91425" anchor="t" anchorCtr="0"/>
          <a:lstStyle>
            <a:lvl1pPr marL="0" marR="0" lvl="0" indent="0" algn="l" rtl="0">
              <a:lnSpc>
                <a:spcPct val="111111"/>
              </a:lnSpc>
              <a:spcBef>
                <a:spcPts val="0"/>
              </a:spcBef>
              <a:spcAft>
                <a:spcPts val="0"/>
              </a:spcAft>
              <a:buClr>
                <a:schemeClr val="dk2"/>
              </a:buClr>
              <a:buSzPts val="1400"/>
              <a:buFont typeface="Times New Roman"/>
              <a:buNone/>
              <a:defRPr sz="3600"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018" name="Google Shape;1018;p163"/>
          <p:cNvSpPr>
            <a:spLocks noGrp="1"/>
          </p:cNvSpPr>
          <p:nvPr>
            <p:ph type="pic" idx="2"/>
          </p:nvPr>
        </p:nvSpPr>
        <p:spPr>
          <a:xfrm>
            <a:off x="836614" y="2095501"/>
            <a:ext cx="1984200" cy="1099200"/>
          </a:xfrm>
          <a:prstGeom prst="rect">
            <a:avLst/>
          </a:prstGeom>
          <a:solidFill>
            <a:srgbClr val="BBBBBB"/>
          </a:solidFill>
          <a:ln>
            <a:noFill/>
          </a:ln>
        </p:spPr>
        <p:txBody>
          <a:bodyPr spcFirstLastPara="1" wrap="square" lIns="91425" tIns="91425" rIns="91425" bIns="91425" anchor="ctr" anchorCtr="0"/>
          <a:lstStyle>
            <a:lvl1pPr marL="0" marR="0" lvl="0" indent="0" algn="ctr" rtl="0">
              <a:lnSpc>
                <a:spcPct val="114285"/>
              </a:lnSpc>
              <a:spcBef>
                <a:spcPts val="0"/>
              </a:spcBef>
              <a:spcAft>
                <a:spcPts val="0"/>
              </a:spcAft>
              <a:buClr>
                <a:schemeClr val="lt2"/>
              </a:buClr>
              <a:buSzPts val="1400"/>
              <a:buFont typeface="Arial"/>
              <a:buNone/>
              <a:defRPr sz="1050" b="0" i="0" u="none" strike="noStrike" cap="none">
                <a:solidFill>
                  <a:schemeClr val="lt2"/>
                </a:solidFill>
                <a:latin typeface="Arial"/>
                <a:ea typeface="Arial"/>
                <a:cs typeface="Arial"/>
                <a:sym typeface="Arial"/>
              </a:defRPr>
            </a:lvl1pPr>
            <a:lvl2pPr marL="180975" marR="0" lvl="1" indent="-180975"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352425" marR="0" lvl="2" indent="-174625"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19" name="Google Shape;1019;p163"/>
          <p:cNvSpPr txBox="1">
            <a:spLocks noGrp="1"/>
          </p:cNvSpPr>
          <p:nvPr>
            <p:ph type="body" idx="1"/>
          </p:nvPr>
        </p:nvSpPr>
        <p:spPr>
          <a:xfrm>
            <a:off x="830263" y="3688292"/>
            <a:ext cx="1990800" cy="816300"/>
          </a:xfrm>
          <a:prstGeom prst="rect">
            <a:avLst/>
          </a:prstGeom>
          <a:noFill/>
          <a:ln>
            <a:noFill/>
          </a:ln>
        </p:spPr>
        <p:txBody>
          <a:bodyPr spcFirstLastPara="1" wrap="square" lIns="91425" tIns="91425" rIns="91425" bIns="91425" anchor="t" anchorCtr="0"/>
          <a:lstStyle>
            <a:lvl1pPr marL="457200" marR="0" lvl="0" indent="-228600" algn="ctr" rtl="0">
              <a:lnSpc>
                <a:spcPct val="113333"/>
              </a:lnSpc>
              <a:spcBef>
                <a:spcPts val="0"/>
              </a:spcBef>
              <a:spcAft>
                <a:spcPts val="0"/>
              </a:spcAft>
              <a:buClr>
                <a:schemeClr val="lt2"/>
              </a:buClr>
              <a:buSzPts val="1400"/>
              <a:buFont typeface="Arial"/>
              <a:buNone/>
              <a:defRPr sz="1500" b="1" i="0" u="none" strike="noStrike" cap="none">
                <a:solidFill>
                  <a:schemeClr val="lt2"/>
                </a:solidFill>
                <a:latin typeface="Arial"/>
                <a:ea typeface="Arial"/>
                <a:cs typeface="Arial"/>
                <a:sym typeface="Arial"/>
              </a:defRPr>
            </a:lvl1pPr>
            <a:lvl2pPr marL="914400" marR="0" lvl="1" indent="-228600" algn="ctr" rtl="0">
              <a:lnSpc>
                <a:spcPct val="110000"/>
              </a:lnSpc>
              <a:spcBef>
                <a:spcPts val="800"/>
              </a:spcBef>
              <a:spcAft>
                <a:spcPts val="0"/>
              </a:spcAft>
              <a:buClr>
                <a:schemeClr val="lt2"/>
              </a:buClr>
              <a:buSzPts val="1800"/>
              <a:buFont typeface="Arial"/>
              <a:buNone/>
              <a:defRPr sz="1000" b="0" i="0" u="none" strike="noStrike" cap="none">
                <a:solidFill>
                  <a:schemeClr val="dk1"/>
                </a:solidFill>
                <a:latin typeface="Arial"/>
                <a:ea typeface="Arial"/>
                <a:cs typeface="Arial"/>
                <a:sym typeface="Arial"/>
              </a:defRPr>
            </a:lvl2pPr>
            <a:lvl3pPr marL="1371600" marR="0" lvl="2" indent="-342900"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20" name="Google Shape;1020;p163"/>
          <p:cNvSpPr txBox="1">
            <a:spLocks noGrp="1"/>
          </p:cNvSpPr>
          <p:nvPr>
            <p:ph type="body" idx="3"/>
          </p:nvPr>
        </p:nvSpPr>
        <p:spPr>
          <a:xfrm>
            <a:off x="836614" y="3270772"/>
            <a:ext cx="1984200" cy="348600"/>
          </a:xfrm>
          <a:prstGeom prst="rect">
            <a:avLst/>
          </a:prstGeom>
          <a:noFill/>
          <a:ln>
            <a:noFill/>
          </a:ln>
        </p:spPr>
        <p:txBody>
          <a:bodyPr spcFirstLastPara="1" wrap="square" lIns="91425" tIns="91425" rIns="91425" bIns="91425" anchor="t" anchorCtr="0"/>
          <a:lstStyle>
            <a:lvl1pPr marL="457200" marR="0" lvl="0" indent="-228600" algn="ctr" rtl="0">
              <a:lnSpc>
                <a:spcPct val="117647"/>
              </a:lnSpc>
              <a:spcBef>
                <a:spcPts val="0"/>
              </a:spcBef>
              <a:spcAft>
                <a:spcPts val="0"/>
              </a:spcAft>
              <a:buClr>
                <a:schemeClr val="lt2"/>
              </a:buClr>
              <a:buSzPts val="1400"/>
              <a:buFont typeface="Arial"/>
              <a:buNone/>
              <a:defRPr sz="3400" b="1" i="0" u="none" strike="noStrike" cap="none">
                <a:solidFill>
                  <a:schemeClr val="lt2"/>
                </a:solidFill>
                <a:latin typeface="Arial"/>
                <a:ea typeface="Arial"/>
                <a:cs typeface="Arial"/>
                <a:sym typeface="Arial"/>
              </a:defRPr>
            </a:lvl1pPr>
            <a:lvl2pPr marL="914400" marR="0" lvl="1" indent="-342900"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21" name="Google Shape;1021;p163"/>
          <p:cNvSpPr txBox="1">
            <a:spLocks noGrp="1"/>
          </p:cNvSpPr>
          <p:nvPr>
            <p:ph type="body" idx="4"/>
          </p:nvPr>
        </p:nvSpPr>
        <p:spPr>
          <a:xfrm>
            <a:off x="3538799" y="3270772"/>
            <a:ext cx="1984200" cy="348600"/>
          </a:xfrm>
          <a:prstGeom prst="rect">
            <a:avLst/>
          </a:prstGeom>
          <a:noFill/>
          <a:ln>
            <a:noFill/>
          </a:ln>
        </p:spPr>
        <p:txBody>
          <a:bodyPr spcFirstLastPara="1" wrap="square" lIns="91425" tIns="91425" rIns="91425" bIns="91425" anchor="t" anchorCtr="0"/>
          <a:lstStyle>
            <a:lvl1pPr marL="457200" marR="0" lvl="0" indent="-228600" algn="ctr" rtl="0">
              <a:lnSpc>
                <a:spcPct val="117647"/>
              </a:lnSpc>
              <a:spcBef>
                <a:spcPts val="0"/>
              </a:spcBef>
              <a:spcAft>
                <a:spcPts val="0"/>
              </a:spcAft>
              <a:buClr>
                <a:schemeClr val="dk2"/>
              </a:buClr>
              <a:buSzPts val="1400"/>
              <a:buFont typeface="Arial"/>
              <a:buNone/>
              <a:defRPr sz="3400" b="1" i="0" u="none" strike="noStrike" cap="none">
                <a:solidFill>
                  <a:schemeClr val="dk2"/>
                </a:solidFill>
                <a:latin typeface="Arial"/>
                <a:ea typeface="Arial"/>
                <a:cs typeface="Arial"/>
                <a:sym typeface="Arial"/>
              </a:defRPr>
            </a:lvl1pPr>
            <a:lvl2pPr marL="914400" marR="0" lvl="1" indent="-342900"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22" name="Google Shape;1022;p163"/>
          <p:cNvSpPr txBox="1">
            <a:spLocks noGrp="1"/>
          </p:cNvSpPr>
          <p:nvPr>
            <p:ph type="body" idx="5"/>
          </p:nvPr>
        </p:nvSpPr>
        <p:spPr>
          <a:xfrm>
            <a:off x="6275103" y="3270772"/>
            <a:ext cx="1984200" cy="340800"/>
          </a:xfrm>
          <a:prstGeom prst="rect">
            <a:avLst/>
          </a:prstGeom>
          <a:noFill/>
          <a:ln>
            <a:noFill/>
          </a:ln>
        </p:spPr>
        <p:txBody>
          <a:bodyPr spcFirstLastPara="1" wrap="square" lIns="91425" tIns="91425" rIns="91425" bIns="91425" anchor="t" anchorCtr="0"/>
          <a:lstStyle>
            <a:lvl1pPr marL="457200" marR="0" lvl="0" indent="-228600" algn="ctr" rtl="0">
              <a:lnSpc>
                <a:spcPct val="117647"/>
              </a:lnSpc>
              <a:spcBef>
                <a:spcPts val="0"/>
              </a:spcBef>
              <a:spcAft>
                <a:spcPts val="0"/>
              </a:spcAft>
              <a:buClr>
                <a:srgbClr val="03873A"/>
              </a:buClr>
              <a:buSzPts val="1400"/>
              <a:buFont typeface="Arial"/>
              <a:buNone/>
              <a:defRPr sz="3400" b="1" i="0" u="none" strike="noStrike" cap="none">
                <a:solidFill>
                  <a:srgbClr val="03873A"/>
                </a:solidFill>
                <a:latin typeface="Arial"/>
                <a:ea typeface="Arial"/>
                <a:cs typeface="Arial"/>
                <a:sym typeface="Arial"/>
              </a:defRPr>
            </a:lvl1pPr>
            <a:lvl2pPr marL="914400" marR="0" lvl="1" indent="-342900"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23" name="Google Shape;1023;p163"/>
          <p:cNvSpPr txBox="1">
            <a:spLocks noGrp="1"/>
          </p:cNvSpPr>
          <p:nvPr>
            <p:ph type="body" idx="6"/>
          </p:nvPr>
        </p:nvSpPr>
        <p:spPr>
          <a:xfrm>
            <a:off x="3541172" y="3688292"/>
            <a:ext cx="1990800" cy="816300"/>
          </a:xfrm>
          <a:prstGeom prst="rect">
            <a:avLst/>
          </a:prstGeom>
          <a:noFill/>
          <a:ln>
            <a:noFill/>
          </a:ln>
        </p:spPr>
        <p:txBody>
          <a:bodyPr spcFirstLastPara="1" wrap="square" lIns="91425" tIns="91425" rIns="91425" bIns="91425" anchor="t" anchorCtr="0"/>
          <a:lstStyle>
            <a:lvl1pPr marL="457200" marR="0" lvl="0" indent="-228600" algn="ctr" rtl="0">
              <a:lnSpc>
                <a:spcPct val="113333"/>
              </a:lnSpc>
              <a:spcBef>
                <a:spcPts val="0"/>
              </a:spcBef>
              <a:spcAft>
                <a:spcPts val="0"/>
              </a:spcAft>
              <a:buClr>
                <a:schemeClr val="dk2"/>
              </a:buClr>
              <a:buSzPts val="1400"/>
              <a:buFont typeface="Arial"/>
              <a:buNone/>
              <a:defRPr sz="1500" b="1" i="0" u="none" strike="noStrike" cap="none">
                <a:solidFill>
                  <a:schemeClr val="dk2"/>
                </a:solidFill>
                <a:latin typeface="Arial"/>
                <a:ea typeface="Arial"/>
                <a:cs typeface="Arial"/>
                <a:sym typeface="Arial"/>
              </a:defRPr>
            </a:lvl1pPr>
            <a:lvl2pPr marL="914400" marR="0" lvl="1" indent="-228600" algn="ctr" rtl="0">
              <a:lnSpc>
                <a:spcPct val="110000"/>
              </a:lnSpc>
              <a:spcBef>
                <a:spcPts val="800"/>
              </a:spcBef>
              <a:spcAft>
                <a:spcPts val="0"/>
              </a:spcAft>
              <a:buClr>
                <a:schemeClr val="lt2"/>
              </a:buClr>
              <a:buSzPts val="1800"/>
              <a:buFont typeface="Arial"/>
              <a:buNone/>
              <a:defRPr sz="1000" b="0" i="0" u="none" strike="noStrike" cap="none">
                <a:solidFill>
                  <a:schemeClr val="dk1"/>
                </a:solidFill>
                <a:latin typeface="Arial"/>
                <a:ea typeface="Arial"/>
                <a:cs typeface="Arial"/>
                <a:sym typeface="Arial"/>
              </a:defRPr>
            </a:lvl2pPr>
            <a:lvl3pPr marL="1371600" marR="0" lvl="2" indent="-342900"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24" name="Google Shape;1024;p163"/>
          <p:cNvSpPr txBox="1">
            <a:spLocks noGrp="1"/>
          </p:cNvSpPr>
          <p:nvPr>
            <p:ph type="body" idx="7"/>
          </p:nvPr>
        </p:nvSpPr>
        <p:spPr>
          <a:xfrm>
            <a:off x="6282049" y="3688292"/>
            <a:ext cx="1990800" cy="816300"/>
          </a:xfrm>
          <a:prstGeom prst="rect">
            <a:avLst/>
          </a:prstGeom>
          <a:noFill/>
          <a:ln>
            <a:noFill/>
          </a:ln>
        </p:spPr>
        <p:txBody>
          <a:bodyPr spcFirstLastPara="1" wrap="square" lIns="91425" tIns="91425" rIns="91425" bIns="91425" anchor="t" anchorCtr="0"/>
          <a:lstStyle>
            <a:lvl1pPr marL="457200" marR="0" lvl="0" indent="-228600" algn="ctr" rtl="0">
              <a:lnSpc>
                <a:spcPct val="113333"/>
              </a:lnSpc>
              <a:spcBef>
                <a:spcPts val="0"/>
              </a:spcBef>
              <a:spcAft>
                <a:spcPts val="0"/>
              </a:spcAft>
              <a:buClr>
                <a:srgbClr val="03873A"/>
              </a:buClr>
              <a:buSzPts val="1400"/>
              <a:buFont typeface="Arial"/>
              <a:buNone/>
              <a:defRPr sz="1500" b="1" i="0" u="none" strike="noStrike" cap="none">
                <a:solidFill>
                  <a:srgbClr val="03873A"/>
                </a:solidFill>
                <a:latin typeface="Arial"/>
                <a:ea typeface="Arial"/>
                <a:cs typeface="Arial"/>
                <a:sym typeface="Arial"/>
              </a:defRPr>
            </a:lvl1pPr>
            <a:lvl2pPr marL="914400" marR="0" lvl="1" indent="-228600" algn="ctr" rtl="0">
              <a:lnSpc>
                <a:spcPct val="110000"/>
              </a:lnSpc>
              <a:spcBef>
                <a:spcPts val="800"/>
              </a:spcBef>
              <a:spcAft>
                <a:spcPts val="0"/>
              </a:spcAft>
              <a:buClr>
                <a:schemeClr val="lt2"/>
              </a:buClr>
              <a:buSzPts val="1800"/>
              <a:buFont typeface="Arial"/>
              <a:buNone/>
              <a:defRPr sz="1000" b="0" i="0" u="none" strike="noStrike" cap="none">
                <a:solidFill>
                  <a:schemeClr val="dk1"/>
                </a:solidFill>
                <a:latin typeface="Arial"/>
                <a:ea typeface="Arial"/>
                <a:cs typeface="Arial"/>
                <a:sym typeface="Arial"/>
              </a:defRPr>
            </a:lvl2pPr>
            <a:lvl3pPr marL="1371600" marR="0" lvl="2" indent="-342900"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25" name="Google Shape;1025;p163"/>
          <p:cNvSpPr txBox="1">
            <a:spLocks noGrp="1"/>
          </p:cNvSpPr>
          <p:nvPr>
            <p:ph type="body" idx="8"/>
          </p:nvPr>
        </p:nvSpPr>
        <p:spPr>
          <a:xfrm>
            <a:off x="5267325" y="5143501"/>
            <a:ext cx="3396900" cy="190800"/>
          </a:xfrm>
          <a:prstGeom prst="rect">
            <a:avLst/>
          </a:prstGeom>
          <a:noFill/>
          <a:ln>
            <a:noFill/>
          </a:ln>
        </p:spPr>
        <p:txBody>
          <a:bodyPr spcFirstLastPara="1" wrap="square" lIns="91425" tIns="91425" rIns="91425" bIns="91425" anchor="t" anchorCtr="0"/>
          <a:lstStyle>
            <a:lvl1pPr marL="457200" marR="0" lvl="0" indent="-228600" algn="r" rtl="0">
              <a:lnSpc>
                <a:spcPct val="150000"/>
              </a:lnSpc>
              <a:spcBef>
                <a:spcPts val="0"/>
              </a:spcBef>
              <a:spcAft>
                <a:spcPts val="0"/>
              </a:spcAft>
              <a:buClr>
                <a:schemeClr val="lt2"/>
              </a:buClr>
              <a:buSzPts val="1400"/>
              <a:buFont typeface="Arial"/>
              <a:buNone/>
              <a:defRPr sz="600" b="0" i="0" u="none" strike="noStrike" cap="none">
                <a:solidFill>
                  <a:schemeClr val="lt2"/>
                </a:solidFill>
                <a:latin typeface="Arial"/>
                <a:ea typeface="Arial"/>
                <a:cs typeface="Arial"/>
                <a:sym typeface="Arial"/>
              </a:defRPr>
            </a:lvl1pPr>
            <a:lvl2pPr marL="914400" marR="0" lvl="1" indent="-342900"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26" name="Google Shape;1026;p163"/>
          <p:cNvSpPr>
            <a:spLocks noGrp="1"/>
          </p:cNvSpPr>
          <p:nvPr>
            <p:ph type="pic" idx="9"/>
          </p:nvPr>
        </p:nvSpPr>
        <p:spPr>
          <a:xfrm>
            <a:off x="3537611" y="2095501"/>
            <a:ext cx="1984200" cy="1099200"/>
          </a:xfrm>
          <a:prstGeom prst="rect">
            <a:avLst/>
          </a:prstGeom>
          <a:solidFill>
            <a:srgbClr val="BBBBBB"/>
          </a:solidFill>
          <a:ln>
            <a:noFill/>
          </a:ln>
        </p:spPr>
        <p:txBody>
          <a:bodyPr spcFirstLastPara="1" wrap="square" lIns="91425" tIns="91425" rIns="91425" bIns="91425" anchor="ctr" anchorCtr="0"/>
          <a:lstStyle>
            <a:lvl1pPr marL="0" marR="0" lvl="0" indent="0" algn="ctr" rtl="0">
              <a:lnSpc>
                <a:spcPct val="114285"/>
              </a:lnSpc>
              <a:spcBef>
                <a:spcPts val="0"/>
              </a:spcBef>
              <a:spcAft>
                <a:spcPts val="0"/>
              </a:spcAft>
              <a:buClr>
                <a:schemeClr val="lt2"/>
              </a:buClr>
              <a:buSzPts val="1400"/>
              <a:buFont typeface="Arial"/>
              <a:buNone/>
              <a:defRPr sz="1050" b="0" i="0" u="none" strike="noStrike" cap="none">
                <a:solidFill>
                  <a:schemeClr val="lt2"/>
                </a:solidFill>
                <a:latin typeface="Arial"/>
                <a:ea typeface="Arial"/>
                <a:cs typeface="Arial"/>
                <a:sym typeface="Arial"/>
              </a:defRPr>
            </a:lvl1pPr>
            <a:lvl2pPr marL="180975" marR="0" lvl="1" indent="-180975"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352425" marR="0" lvl="2" indent="-174625"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27" name="Google Shape;1027;p163"/>
          <p:cNvSpPr>
            <a:spLocks noGrp="1"/>
          </p:cNvSpPr>
          <p:nvPr>
            <p:ph type="pic" idx="13"/>
          </p:nvPr>
        </p:nvSpPr>
        <p:spPr>
          <a:xfrm>
            <a:off x="6280811" y="2095501"/>
            <a:ext cx="1984200" cy="1099200"/>
          </a:xfrm>
          <a:prstGeom prst="rect">
            <a:avLst/>
          </a:prstGeom>
          <a:solidFill>
            <a:srgbClr val="BBBBBB"/>
          </a:solidFill>
          <a:ln>
            <a:noFill/>
          </a:ln>
        </p:spPr>
        <p:txBody>
          <a:bodyPr spcFirstLastPara="1" wrap="square" lIns="91425" tIns="91425" rIns="91425" bIns="91425" anchor="ctr" anchorCtr="0"/>
          <a:lstStyle>
            <a:lvl1pPr marL="0" marR="0" lvl="0" indent="0" algn="ctr" rtl="0">
              <a:lnSpc>
                <a:spcPct val="114285"/>
              </a:lnSpc>
              <a:spcBef>
                <a:spcPts val="0"/>
              </a:spcBef>
              <a:spcAft>
                <a:spcPts val="0"/>
              </a:spcAft>
              <a:buClr>
                <a:schemeClr val="lt2"/>
              </a:buClr>
              <a:buSzPts val="1400"/>
              <a:buFont typeface="Arial"/>
              <a:buNone/>
              <a:defRPr sz="1050" b="0" i="0" u="none" strike="noStrike" cap="none">
                <a:solidFill>
                  <a:schemeClr val="lt2"/>
                </a:solidFill>
                <a:latin typeface="Arial"/>
                <a:ea typeface="Arial"/>
                <a:cs typeface="Arial"/>
                <a:sym typeface="Arial"/>
              </a:defRPr>
            </a:lvl1pPr>
            <a:lvl2pPr marL="180975" marR="0" lvl="1" indent="-180975"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352425" marR="0" lvl="2" indent="-174625"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1028" name="Google Shape;1028;p163"/>
          <p:cNvCxnSpPr/>
          <p:nvPr/>
        </p:nvCxnSpPr>
        <p:spPr>
          <a:xfrm>
            <a:off x="466495" y="5103813"/>
            <a:ext cx="8208000" cy="0"/>
          </a:xfrm>
          <a:prstGeom prst="straightConnector1">
            <a:avLst/>
          </a:prstGeom>
          <a:noFill/>
          <a:ln w="9525" cap="flat" cmpd="sng">
            <a:solidFill>
              <a:schemeClr val="lt2"/>
            </a:solidFill>
            <a:prstDash val="solid"/>
            <a:round/>
            <a:headEnd type="none" w="sm" len="sm"/>
            <a:tailEnd type="none" w="sm" len="sm"/>
          </a:ln>
        </p:spPr>
      </p:cxnSp>
      <p:sp>
        <p:nvSpPr>
          <p:cNvPr id="1029" name="Google Shape;1029;p163"/>
          <p:cNvSpPr txBox="1">
            <a:spLocks noGrp="1"/>
          </p:cNvSpPr>
          <p:nvPr>
            <p:ph type="sldNum" idx="12"/>
          </p:nvPr>
        </p:nvSpPr>
        <p:spPr>
          <a:xfrm>
            <a:off x="8539582" y="5429942"/>
            <a:ext cx="124500" cy="921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1030" name="Google Shape;1030;p163"/>
          <p:cNvSpPr txBox="1">
            <a:spLocks noGrp="1"/>
          </p:cNvSpPr>
          <p:nvPr>
            <p:ph type="ftr" idx="11"/>
          </p:nvPr>
        </p:nvSpPr>
        <p:spPr>
          <a:xfrm>
            <a:off x="6686316" y="5429942"/>
            <a:ext cx="1793100" cy="92100"/>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700" b="1">
                <a:solidFill>
                  <a:schemeClr val="lt2"/>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matchingName="Title Only">
  <p:cSld name="Title Only">
    <p:bg>
      <p:bgPr>
        <a:solidFill>
          <a:srgbClr val="FFFFFF"/>
        </a:solidFill>
        <a:effectLst/>
      </p:bgPr>
    </p:bg>
    <p:spTree>
      <p:nvGrpSpPr>
        <p:cNvPr id="1" name="Shape 1031"/>
        <p:cNvGrpSpPr/>
        <p:nvPr/>
      </p:nvGrpSpPr>
      <p:grpSpPr>
        <a:xfrm>
          <a:off x="0" y="0"/>
          <a:ext cx="0" cy="0"/>
          <a:chOff x="0" y="0"/>
          <a:chExt cx="0" cy="0"/>
        </a:xfrm>
      </p:grpSpPr>
      <p:sp>
        <p:nvSpPr>
          <p:cNvPr id="1032" name="Google Shape;1032;p164"/>
          <p:cNvSpPr txBox="1">
            <a:spLocks noGrp="1"/>
          </p:cNvSpPr>
          <p:nvPr>
            <p:ph type="title"/>
          </p:nvPr>
        </p:nvSpPr>
        <p:spPr>
          <a:xfrm>
            <a:off x="467916" y="348000"/>
            <a:ext cx="8208300" cy="645300"/>
          </a:xfrm>
          <a:prstGeom prst="rect">
            <a:avLst/>
          </a:prstGeom>
          <a:noFill/>
          <a:ln>
            <a:noFill/>
          </a:ln>
        </p:spPr>
        <p:txBody>
          <a:bodyPr spcFirstLastPara="1" wrap="square" lIns="91425" tIns="91425" rIns="91425" bIns="91425" anchor="t" anchorCtr="0"/>
          <a:lstStyle>
            <a:lvl1pPr marL="0" marR="0" lvl="0" indent="0" algn="l" rtl="0">
              <a:lnSpc>
                <a:spcPct val="111111"/>
              </a:lnSpc>
              <a:spcBef>
                <a:spcPts val="0"/>
              </a:spcBef>
              <a:spcAft>
                <a:spcPts val="0"/>
              </a:spcAft>
              <a:buClr>
                <a:schemeClr val="dk2"/>
              </a:buClr>
              <a:buSzPts val="1400"/>
              <a:buFont typeface="Times New Roman"/>
              <a:buNone/>
              <a:defRPr sz="3600"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033" name="Google Shape;1033;p164"/>
          <p:cNvSpPr txBox="1">
            <a:spLocks noGrp="1"/>
          </p:cNvSpPr>
          <p:nvPr>
            <p:ph type="sldNum" idx="12"/>
          </p:nvPr>
        </p:nvSpPr>
        <p:spPr>
          <a:xfrm>
            <a:off x="8539582" y="5429942"/>
            <a:ext cx="124500" cy="921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1034" name="Google Shape;1034;p164"/>
          <p:cNvSpPr txBox="1">
            <a:spLocks noGrp="1"/>
          </p:cNvSpPr>
          <p:nvPr>
            <p:ph type="ftr" idx="11"/>
          </p:nvPr>
        </p:nvSpPr>
        <p:spPr>
          <a:xfrm>
            <a:off x="6686316" y="5429942"/>
            <a:ext cx="1793100" cy="92100"/>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700" b="1">
                <a:solidFill>
                  <a:schemeClr val="lt2"/>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matchingName="Sample Boxed Text x3">
  <p:cSld name="Sample Boxed Text x3">
    <p:bg>
      <p:bgPr>
        <a:solidFill>
          <a:srgbClr val="FFFFFF"/>
        </a:solidFill>
        <a:effectLst/>
      </p:bgPr>
    </p:bg>
    <p:spTree>
      <p:nvGrpSpPr>
        <p:cNvPr id="1" name="Shape 1035"/>
        <p:cNvGrpSpPr/>
        <p:nvPr/>
      </p:nvGrpSpPr>
      <p:grpSpPr>
        <a:xfrm>
          <a:off x="0" y="0"/>
          <a:ext cx="0" cy="0"/>
          <a:chOff x="0" y="0"/>
          <a:chExt cx="0" cy="0"/>
        </a:xfrm>
      </p:grpSpPr>
      <p:sp>
        <p:nvSpPr>
          <p:cNvPr id="1036" name="Google Shape;1036;p165"/>
          <p:cNvSpPr/>
          <p:nvPr/>
        </p:nvSpPr>
        <p:spPr>
          <a:xfrm>
            <a:off x="472203" y="2224297"/>
            <a:ext cx="2602800" cy="390000"/>
          </a:xfrm>
          <a:prstGeom prst="rect">
            <a:avLst/>
          </a:prstGeom>
          <a:solidFill>
            <a:srgbClr val="0387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037" name="Google Shape;1037;p165"/>
          <p:cNvSpPr/>
          <p:nvPr/>
        </p:nvSpPr>
        <p:spPr>
          <a:xfrm>
            <a:off x="472203" y="2608146"/>
            <a:ext cx="2602800" cy="1783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38" name="Google Shape;1038;p165"/>
          <p:cNvSpPr txBox="1">
            <a:spLocks noGrp="1"/>
          </p:cNvSpPr>
          <p:nvPr>
            <p:ph type="title"/>
          </p:nvPr>
        </p:nvSpPr>
        <p:spPr>
          <a:xfrm>
            <a:off x="472204" y="348001"/>
            <a:ext cx="8203800" cy="786900"/>
          </a:xfrm>
          <a:prstGeom prst="rect">
            <a:avLst/>
          </a:prstGeom>
          <a:noFill/>
          <a:ln>
            <a:noFill/>
          </a:ln>
        </p:spPr>
        <p:txBody>
          <a:bodyPr spcFirstLastPara="1" wrap="square" lIns="91425" tIns="91425" rIns="91425" bIns="91425" anchor="t" anchorCtr="0"/>
          <a:lstStyle>
            <a:lvl1pPr marL="0" marR="0" lvl="0" indent="0" algn="l" rtl="0">
              <a:lnSpc>
                <a:spcPct val="111111"/>
              </a:lnSpc>
              <a:spcBef>
                <a:spcPts val="0"/>
              </a:spcBef>
              <a:spcAft>
                <a:spcPts val="0"/>
              </a:spcAft>
              <a:buClr>
                <a:schemeClr val="dk2"/>
              </a:buClr>
              <a:buSzPts val="1400"/>
              <a:buFont typeface="Times New Roman"/>
              <a:buNone/>
              <a:defRPr sz="3600"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039" name="Google Shape;1039;p165"/>
          <p:cNvSpPr txBox="1">
            <a:spLocks noGrp="1"/>
          </p:cNvSpPr>
          <p:nvPr>
            <p:ph type="body" idx="1"/>
          </p:nvPr>
        </p:nvSpPr>
        <p:spPr>
          <a:xfrm>
            <a:off x="657713" y="2239959"/>
            <a:ext cx="2191200" cy="357300"/>
          </a:xfrm>
          <a:prstGeom prst="rect">
            <a:avLst/>
          </a:prstGeom>
          <a:noFill/>
          <a:ln>
            <a:noFill/>
          </a:ln>
        </p:spPr>
        <p:txBody>
          <a:bodyPr spcFirstLastPara="1" wrap="square" lIns="91425" tIns="91425" rIns="91425" bIns="91425" anchor="ctr" anchorCtr="0"/>
          <a:lstStyle>
            <a:lvl1pPr marL="457200" marR="0" lvl="0" indent="-228600" algn="ctr" rtl="0">
              <a:lnSpc>
                <a:spcPct val="105000"/>
              </a:lnSpc>
              <a:spcBef>
                <a:spcPts val="0"/>
              </a:spcBef>
              <a:spcAft>
                <a:spcPts val="0"/>
              </a:spcAft>
              <a:buClr>
                <a:srgbClr val="FFFFFF"/>
              </a:buClr>
              <a:buSzPts val="1400"/>
              <a:buFont typeface="Arial"/>
              <a:buNone/>
              <a:defRPr sz="2000" b="1" i="0" u="none" strike="noStrike" cap="none">
                <a:solidFill>
                  <a:srgbClr val="FFFFFF"/>
                </a:solidFill>
                <a:latin typeface="Arial"/>
                <a:ea typeface="Arial"/>
                <a:cs typeface="Arial"/>
                <a:sym typeface="Arial"/>
              </a:defRPr>
            </a:lvl1pPr>
            <a:lvl2pPr marL="914400" marR="0" lvl="1" indent="-355600" algn="l" rtl="0">
              <a:lnSpc>
                <a:spcPct val="110000"/>
              </a:lnSpc>
              <a:spcBef>
                <a:spcPts val="0"/>
              </a:spcBef>
              <a:spcAft>
                <a:spcPts val="0"/>
              </a:spcAft>
              <a:buClr>
                <a:schemeClr val="lt2"/>
              </a:buClr>
              <a:buSzPts val="2000"/>
              <a:buFont typeface="Arial"/>
              <a:buChar char="•"/>
              <a:defRPr sz="2000" b="1" i="0" u="none" strike="noStrike" cap="none">
                <a:solidFill>
                  <a:schemeClr val="lt1"/>
                </a:solidFill>
                <a:latin typeface="Arial"/>
                <a:ea typeface="Arial"/>
                <a:cs typeface="Arial"/>
                <a:sym typeface="Arial"/>
              </a:defRPr>
            </a:lvl2pPr>
            <a:lvl3pPr marL="1371600" marR="0" lvl="2" indent="-355600" algn="l" rtl="0">
              <a:lnSpc>
                <a:spcPct val="110000"/>
              </a:lnSpc>
              <a:spcBef>
                <a:spcPts val="0"/>
              </a:spcBef>
              <a:spcAft>
                <a:spcPts val="0"/>
              </a:spcAft>
              <a:buClr>
                <a:schemeClr val="accent4"/>
              </a:buClr>
              <a:buSzPts val="2000"/>
              <a:buFont typeface="Arial"/>
              <a:buChar char="‒"/>
              <a:defRPr sz="2000" b="1" i="0" u="none" strike="noStrike" cap="none">
                <a:solidFill>
                  <a:schemeClr val="lt1"/>
                </a:solidFill>
                <a:latin typeface="Arial"/>
                <a:ea typeface="Arial"/>
                <a:cs typeface="Arial"/>
                <a:sym typeface="Arial"/>
              </a:defRPr>
            </a:lvl3pPr>
            <a:lvl4pPr marL="1828800" marR="0" lvl="3" indent="-228600" algn="l" rtl="0">
              <a:lnSpc>
                <a:spcPct val="75000"/>
              </a:lnSpc>
              <a:spcBef>
                <a:spcPts val="0"/>
              </a:spcBef>
              <a:spcAft>
                <a:spcPts val="0"/>
              </a:spcAft>
              <a:buClr>
                <a:schemeClr val="dk1"/>
              </a:buClr>
              <a:buSzPts val="1400"/>
              <a:buFont typeface="Arial"/>
              <a:buNone/>
              <a:defRPr sz="2000" b="1" i="0" u="none" strike="noStrike" cap="none">
                <a:solidFill>
                  <a:schemeClr val="lt1"/>
                </a:solidFill>
                <a:latin typeface="Arial"/>
                <a:ea typeface="Arial"/>
                <a:cs typeface="Arial"/>
                <a:sym typeface="Arial"/>
              </a:defRPr>
            </a:lvl4pPr>
            <a:lvl5pPr marL="2286000" marR="0" lvl="4" indent="-355600" algn="l" rtl="0">
              <a:spcBef>
                <a:spcPts val="850"/>
              </a:spcBef>
              <a:spcAft>
                <a:spcPts val="0"/>
              </a:spcAft>
              <a:buClr>
                <a:schemeClr val="lt1"/>
              </a:buClr>
              <a:buSzPts val="2000"/>
              <a:buFont typeface="Arial"/>
              <a:buChar char="»"/>
              <a:defRPr sz="2000" b="1"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40" name="Google Shape;1040;p165"/>
          <p:cNvSpPr txBox="1">
            <a:spLocks noGrp="1"/>
          </p:cNvSpPr>
          <p:nvPr>
            <p:ph type="body" idx="2"/>
          </p:nvPr>
        </p:nvSpPr>
        <p:spPr>
          <a:xfrm>
            <a:off x="670513" y="2689165"/>
            <a:ext cx="2246100" cy="1293300"/>
          </a:xfrm>
          <a:prstGeom prst="rect">
            <a:avLst/>
          </a:prstGeom>
          <a:noFill/>
          <a:ln>
            <a:noFill/>
          </a:ln>
        </p:spPr>
        <p:txBody>
          <a:bodyPr spcFirstLastPara="1" wrap="square" lIns="91425" tIns="91425" rIns="91425" bIns="91425" anchor="t" anchorCtr="0"/>
          <a:lstStyle>
            <a:lvl1pPr marL="457200" marR="0" lvl="0" indent="-228600" algn="l" rtl="0">
              <a:lnSpc>
                <a:spcPct val="133333"/>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L="914400" marR="0" lvl="1" indent="-228600" algn="l" rtl="0">
              <a:lnSpc>
                <a:spcPct val="133333"/>
              </a:lnSpc>
              <a:spcBef>
                <a:spcPts val="0"/>
              </a:spcBef>
              <a:spcAft>
                <a:spcPts val="0"/>
              </a:spcAft>
              <a:buClr>
                <a:schemeClr val="lt2"/>
              </a:buClr>
              <a:buSzPts val="1800"/>
              <a:buFont typeface="Arial"/>
              <a:buNone/>
              <a:defRPr sz="1200" b="0" i="0" u="none" strike="noStrike" cap="none">
                <a:solidFill>
                  <a:srgbClr val="000000"/>
                </a:solidFill>
                <a:latin typeface="Arial"/>
                <a:ea typeface="Arial"/>
                <a:cs typeface="Arial"/>
                <a:sym typeface="Arial"/>
              </a:defRPr>
            </a:lvl2pPr>
            <a:lvl3pPr marL="1371600" marR="0" lvl="2" indent="-304800" algn="l" rtl="0">
              <a:lnSpc>
                <a:spcPct val="133333"/>
              </a:lnSpc>
              <a:spcBef>
                <a:spcPts val="0"/>
              </a:spcBef>
              <a:spcAft>
                <a:spcPts val="0"/>
              </a:spcAft>
              <a:buClr>
                <a:schemeClr val="lt2"/>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228600" algn="l" rtl="0">
              <a:lnSpc>
                <a:spcPct val="130000"/>
              </a:lnSpc>
              <a:spcBef>
                <a:spcPts val="0"/>
              </a:spcBef>
              <a:spcAft>
                <a:spcPts val="0"/>
              </a:spcAft>
              <a:buClr>
                <a:schemeClr val="dk1"/>
              </a:buClr>
              <a:buSzPts val="1400"/>
              <a:buFont typeface="Arial"/>
              <a:buNone/>
              <a:defRPr sz="1000" b="0" i="0" u="none" strike="noStrike" cap="none">
                <a:solidFill>
                  <a:schemeClr val="lt2"/>
                </a:solidFill>
                <a:latin typeface="Arial"/>
                <a:ea typeface="Arial"/>
                <a:cs typeface="Arial"/>
                <a:sym typeface="Arial"/>
              </a:defRPr>
            </a:lvl4pPr>
            <a:lvl5pPr marL="2286000" marR="0" lvl="4" indent="-292100" algn="l" rtl="0">
              <a:lnSpc>
                <a:spcPct val="13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41" name="Google Shape;1041;p165"/>
          <p:cNvSpPr/>
          <p:nvPr/>
        </p:nvSpPr>
        <p:spPr>
          <a:xfrm>
            <a:off x="3290737" y="2224297"/>
            <a:ext cx="2602800" cy="390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042" name="Google Shape;1042;p165"/>
          <p:cNvSpPr/>
          <p:nvPr/>
        </p:nvSpPr>
        <p:spPr>
          <a:xfrm>
            <a:off x="3290737" y="2608146"/>
            <a:ext cx="2602800" cy="1783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43" name="Google Shape;1043;p165"/>
          <p:cNvSpPr txBox="1">
            <a:spLocks noGrp="1"/>
          </p:cNvSpPr>
          <p:nvPr>
            <p:ph type="body" idx="3"/>
          </p:nvPr>
        </p:nvSpPr>
        <p:spPr>
          <a:xfrm>
            <a:off x="3476246" y="2239959"/>
            <a:ext cx="2191200" cy="357300"/>
          </a:xfrm>
          <a:prstGeom prst="rect">
            <a:avLst/>
          </a:prstGeom>
          <a:noFill/>
          <a:ln>
            <a:noFill/>
          </a:ln>
        </p:spPr>
        <p:txBody>
          <a:bodyPr spcFirstLastPara="1" wrap="square" lIns="91425" tIns="91425" rIns="91425" bIns="91425" anchor="ctr" anchorCtr="0"/>
          <a:lstStyle>
            <a:lvl1pPr marL="457200" marR="0" lvl="0" indent="-228600" algn="ctr" rtl="0">
              <a:lnSpc>
                <a:spcPct val="105000"/>
              </a:lnSpc>
              <a:spcBef>
                <a:spcPts val="0"/>
              </a:spcBef>
              <a:spcAft>
                <a:spcPts val="0"/>
              </a:spcAft>
              <a:buClr>
                <a:srgbClr val="FFFFFF"/>
              </a:buClr>
              <a:buSzPts val="1400"/>
              <a:buFont typeface="Arial"/>
              <a:buNone/>
              <a:defRPr sz="2000" b="1" i="0" u="none" strike="noStrike" cap="none">
                <a:solidFill>
                  <a:srgbClr val="FFFFFF"/>
                </a:solidFill>
                <a:latin typeface="Arial"/>
                <a:ea typeface="Arial"/>
                <a:cs typeface="Arial"/>
                <a:sym typeface="Arial"/>
              </a:defRPr>
            </a:lvl1pPr>
            <a:lvl2pPr marL="914400" marR="0" lvl="1" indent="-355600" algn="l" rtl="0">
              <a:lnSpc>
                <a:spcPct val="110000"/>
              </a:lnSpc>
              <a:spcBef>
                <a:spcPts val="0"/>
              </a:spcBef>
              <a:spcAft>
                <a:spcPts val="0"/>
              </a:spcAft>
              <a:buClr>
                <a:schemeClr val="lt2"/>
              </a:buClr>
              <a:buSzPts val="2000"/>
              <a:buFont typeface="Arial"/>
              <a:buChar char="•"/>
              <a:defRPr sz="2000" b="1" i="0" u="none" strike="noStrike" cap="none">
                <a:solidFill>
                  <a:schemeClr val="lt1"/>
                </a:solidFill>
                <a:latin typeface="Arial"/>
                <a:ea typeface="Arial"/>
                <a:cs typeface="Arial"/>
                <a:sym typeface="Arial"/>
              </a:defRPr>
            </a:lvl2pPr>
            <a:lvl3pPr marL="1371600" marR="0" lvl="2" indent="-355600" algn="l" rtl="0">
              <a:lnSpc>
                <a:spcPct val="110000"/>
              </a:lnSpc>
              <a:spcBef>
                <a:spcPts val="0"/>
              </a:spcBef>
              <a:spcAft>
                <a:spcPts val="0"/>
              </a:spcAft>
              <a:buClr>
                <a:schemeClr val="accent4"/>
              </a:buClr>
              <a:buSzPts val="2000"/>
              <a:buFont typeface="Arial"/>
              <a:buChar char="‒"/>
              <a:defRPr sz="2000" b="1" i="0" u="none" strike="noStrike" cap="none">
                <a:solidFill>
                  <a:schemeClr val="lt1"/>
                </a:solidFill>
                <a:latin typeface="Arial"/>
                <a:ea typeface="Arial"/>
                <a:cs typeface="Arial"/>
                <a:sym typeface="Arial"/>
              </a:defRPr>
            </a:lvl3pPr>
            <a:lvl4pPr marL="1828800" marR="0" lvl="3" indent="-228600" algn="l" rtl="0">
              <a:lnSpc>
                <a:spcPct val="75000"/>
              </a:lnSpc>
              <a:spcBef>
                <a:spcPts val="0"/>
              </a:spcBef>
              <a:spcAft>
                <a:spcPts val="0"/>
              </a:spcAft>
              <a:buClr>
                <a:schemeClr val="dk1"/>
              </a:buClr>
              <a:buSzPts val="1400"/>
              <a:buFont typeface="Arial"/>
              <a:buNone/>
              <a:defRPr sz="2000" b="1" i="0" u="none" strike="noStrike" cap="none">
                <a:solidFill>
                  <a:schemeClr val="lt1"/>
                </a:solidFill>
                <a:latin typeface="Arial"/>
                <a:ea typeface="Arial"/>
                <a:cs typeface="Arial"/>
                <a:sym typeface="Arial"/>
              </a:defRPr>
            </a:lvl4pPr>
            <a:lvl5pPr marL="2286000" marR="0" lvl="4" indent="-355600" algn="l" rtl="0">
              <a:spcBef>
                <a:spcPts val="850"/>
              </a:spcBef>
              <a:spcAft>
                <a:spcPts val="0"/>
              </a:spcAft>
              <a:buClr>
                <a:schemeClr val="lt1"/>
              </a:buClr>
              <a:buSzPts val="2000"/>
              <a:buFont typeface="Arial"/>
              <a:buChar char="»"/>
              <a:defRPr sz="2000" b="1"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44" name="Google Shape;1044;p165"/>
          <p:cNvSpPr txBox="1">
            <a:spLocks noGrp="1"/>
          </p:cNvSpPr>
          <p:nvPr>
            <p:ph type="body" idx="4"/>
          </p:nvPr>
        </p:nvSpPr>
        <p:spPr>
          <a:xfrm>
            <a:off x="3489047" y="2689165"/>
            <a:ext cx="2246100" cy="1293300"/>
          </a:xfrm>
          <a:prstGeom prst="rect">
            <a:avLst/>
          </a:prstGeom>
          <a:noFill/>
          <a:ln>
            <a:noFill/>
          </a:ln>
        </p:spPr>
        <p:txBody>
          <a:bodyPr spcFirstLastPara="1" wrap="square" lIns="91425" tIns="91425" rIns="91425" bIns="91425" anchor="t" anchorCtr="0"/>
          <a:lstStyle>
            <a:lvl1pPr marL="457200" marR="0" lvl="0" indent="-228600" algn="l" rtl="0">
              <a:lnSpc>
                <a:spcPct val="133333"/>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L="914400" marR="0" lvl="1" indent="-228600" algn="l" rtl="0">
              <a:lnSpc>
                <a:spcPct val="133333"/>
              </a:lnSpc>
              <a:spcBef>
                <a:spcPts val="0"/>
              </a:spcBef>
              <a:spcAft>
                <a:spcPts val="0"/>
              </a:spcAft>
              <a:buClr>
                <a:schemeClr val="lt2"/>
              </a:buClr>
              <a:buSzPts val="1800"/>
              <a:buFont typeface="Arial"/>
              <a:buNone/>
              <a:defRPr sz="1200" b="0" i="0" u="none" strike="noStrike" cap="none">
                <a:solidFill>
                  <a:srgbClr val="000000"/>
                </a:solidFill>
                <a:latin typeface="Arial"/>
                <a:ea typeface="Arial"/>
                <a:cs typeface="Arial"/>
                <a:sym typeface="Arial"/>
              </a:defRPr>
            </a:lvl2pPr>
            <a:lvl3pPr marL="1371600" marR="0" lvl="2" indent="-304800" algn="l" rtl="0">
              <a:lnSpc>
                <a:spcPct val="133333"/>
              </a:lnSpc>
              <a:spcBef>
                <a:spcPts val="0"/>
              </a:spcBef>
              <a:spcAft>
                <a:spcPts val="0"/>
              </a:spcAft>
              <a:buClr>
                <a:schemeClr val="lt2"/>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228600" algn="l" rtl="0">
              <a:lnSpc>
                <a:spcPct val="130000"/>
              </a:lnSpc>
              <a:spcBef>
                <a:spcPts val="0"/>
              </a:spcBef>
              <a:spcAft>
                <a:spcPts val="0"/>
              </a:spcAft>
              <a:buClr>
                <a:schemeClr val="dk1"/>
              </a:buClr>
              <a:buSzPts val="1400"/>
              <a:buFont typeface="Arial"/>
              <a:buNone/>
              <a:defRPr sz="1000" b="0" i="0" u="none" strike="noStrike" cap="none">
                <a:solidFill>
                  <a:schemeClr val="lt2"/>
                </a:solidFill>
                <a:latin typeface="Arial"/>
                <a:ea typeface="Arial"/>
                <a:cs typeface="Arial"/>
                <a:sym typeface="Arial"/>
              </a:defRPr>
            </a:lvl4pPr>
            <a:lvl5pPr marL="2286000" marR="0" lvl="4" indent="-292100" algn="l" rtl="0">
              <a:lnSpc>
                <a:spcPct val="13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45" name="Google Shape;1045;p165"/>
          <p:cNvSpPr/>
          <p:nvPr/>
        </p:nvSpPr>
        <p:spPr>
          <a:xfrm>
            <a:off x="6073450" y="2224297"/>
            <a:ext cx="2602800" cy="390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046" name="Google Shape;1046;p165"/>
          <p:cNvSpPr/>
          <p:nvPr/>
        </p:nvSpPr>
        <p:spPr>
          <a:xfrm>
            <a:off x="6073450" y="2608146"/>
            <a:ext cx="2602800" cy="1783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47" name="Google Shape;1047;p165"/>
          <p:cNvSpPr txBox="1">
            <a:spLocks noGrp="1"/>
          </p:cNvSpPr>
          <p:nvPr>
            <p:ph type="body" idx="5"/>
          </p:nvPr>
        </p:nvSpPr>
        <p:spPr>
          <a:xfrm>
            <a:off x="6258959" y="2239959"/>
            <a:ext cx="2191200" cy="357300"/>
          </a:xfrm>
          <a:prstGeom prst="rect">
            <a:avLst/>
          </a:prstGeom>
          <a:noFill/>
          <a:ln>
            <a:noFill/>
          </a:ln>
        </p:spPr>
        <p:txBody>
          <a:bodyPr spcFirstLastPara="1" wrap="square" lIns="91425" tIns="91425" rIns="91425" bIns="91425" anchor="ctr" anchorCtr="0"/>
          <a:lstStyle>
            <a:lvl1pPr marL="457200" marR="0" lvl="0" indent="-228600" algn="ctr" rtl="0">
              <a:lnSpc>
                <a:spcPct val="105000"/>
              </a:lnSpc>
              <a:spcBef>
                <a:spcPts val="0"/>
              </a:spcBef>
              <a:spcAft>
                <a:spcPts val="0"/>
              </a:spcAft>
              <a:buClr>
                <a:srgbClr val="FFFFFF"/>
              </a:buClr>
              <a:buSzPts val="1400"/>
              <a:buFont typeface="Arial"/>
              <a:buNone/>
              <a:defRPr sz="2000" b="1" i="0" u="none" strike="noStrike" cap="none">
                <a:solidFill>
                  <a:srgbClr val="FFFFFF"/>
                </a:solidFill>
                <a:latin typeface="Arial"/>
                <a:ea typeface="Arial"/>
                <a:cs typeface="Arial"/>
                <a:sym typeface="Arial"/>
              </a:defRPr>
            </a:lvl1pPr>
            <a:lvl2pPr marL="914400" marR="0" lvl="1" indent="-355600" algn="l" rtl="0">
              <a:lnSpc>
                <a:spcPct val="110000"/>
              </a:lnSpc>
              <a:spcBef>
                <a:spcPts val="0"/>
              </a:spcBef>
              <a:spcAft>
                <a:spcPts val="0"/>
              </a:spcAft>
              <a:buClr>
                <a:schemeClr val="lt2"/>
              </a:buClr>
              <a:buSzPts val="2000"/>
              <a:buFont typeface="Arial"/>
              <a:buChar char="•"/>
              <a:defRPr sz="2000" b="1" i="0" u="none" strike="noStrike" cap="none">
                <a:solidFill>
                  <a:schemeClr val="lt1"/>
                </a:solidFill>
                <a:latin typeface="Arial"/>
                <a:ea typeface="Arial"/>
                <a:cs typeface="Arial"/>
                <a:sym typeface="Arial"/>
              </a:defRPr>
            </a:lvl2pPr>
            <a:lvl3pPr marL="1371600" marR="0" lvl="2" indent="-355600" algn="l" rtl="0">
              <a:lnSpc>
                <a:spcPct val="110000"/>
              </a:lnSpc>
              <a:spcBef>
                <a:spcPts val="0"/>
              </a:spcBef>
              <a:spcAft>
                <a:spcPts val="0"/>
              </a:spcAft>
              <a:buClr>
                <a:schemeClr val="accent4"/>
              </a:buClr>
              <a:buSzPts val="2000"/>
              <a:buFont typeface="Arial"/>
              <a:buChar char="‒"/>
              <a:defRPr sz="2000" b="1" i="0" u="none" strike="noStrike" cap="none">
                <a:solidFill>
                  <a:schemeClr val="lt1"/>
                </a:solidFill>
                <a:latin typeface="Arial"/>
                <a:ea typeface="Arial"/>
                <a:cs typeface="Arial"/>
                <a:sym typeface="Arial"/>
              </a:defRPr>
            </a:lvl3pPr>
            <a:lvl4pPr marL="1828800" marR="0" lvl="3" indent="-228600" algn="l" rtl="0">
              <a:lnSpc>
                <a:spcPct val="75000"/>
              </a:lnSpc>
              <a:spcBef>
                <a:spcPts val="0"/>
              </a:spcBef>
              <a:spcAft>
                <a:spcPts val="0"/>
              </a:spcAft>
              <a:buClr>
                <a:schemeClr val="dk1"/>
              </a:buClr>
              <a:buSzPts val="1400"/>
              <a:buFont typeface="Arial"/>
              <a:buNone/>
              <a:defRPr sz="2000" b="1" i="0" u="none" strike="noStrike" cap="none">
                <a:solidFill>
                  <a:schemeClr val="lt1"/>
                </a:solidFill>
                <a:latin typeface="Arial"/>
                <a:ea typeface="Arial"/>
                <a:cs typeface="Arial"/>
                <a:sym typeface="Arial"/>
              </a:defRPr>
            </a:lvl4pPr>
            <a:lvl5pPr marL="2286000" marR="0" lvl="4" indent="-355600" algn="l" rtl="0">
              <a:spcBef>
                <a:spcPts val="850"/>
              </a:spcBef>
              <a:spcAft>
                <a:spcPts val="0"/>
              </a:spcAft>
              <a:buClr>
                <a:schemeClr val="lt1"/>
              </a:buClr>
              <a:buSzPts val="2000"/>
              <a:buFont typeface="Arial"/>
              <a:buChar char="»"/>
              <a:defRPr sz="2000" b="1"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48" name="Google Shape;1048;p165"/>
          <p:cNvSpPr txBox="1">
            <a:spLocks noGrp="1"/>
          </p:cNvSpPr>
          <p:nvPr>
            <p:ph type="body" idx="6"/>
          </p:nvPr>
        </p:nvSpPr>
        <p:spPr>
          <a:xfrm>
            <a:off x="6271760" y="2689165"/>
            <a:ext cx="2246100" cy="1293300"/>
          </a:xfrm>
          <a:prstGeom prst="rect">
            <a:avLst/>
          </a:prstGeom>
          <a:noFill/>
          <a:ln>
            <a:noFill/>
          </a:ln>
        </p:spPr>
        <p:txBody>
          <a:bodyPr spcFirstLastPara="1" wrap="square" lIns="91425" tIns="91425" rIns="91425" bIns="91425" anchor="t" anchorCtr="0"/>
          <a:lstStyle>
            <a:lvl1pPr marL="457200" marR="0" lvl="0" indent="-228600" algn="l" rtl="0">
              <a:lnSpc>
                <a:spcPct val="133333"/>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L="914400" marR="0" lvl="1" indent="-228600" algn="l" rtl="0">
              <a:lnSpc>
                <a:spcPct val="133333"/>
              </a:lnSpc>
              <a:spcBef>
                <a:spcPts val="0"/>
              </a:spcBef>
              <a:spcAft>
                <a:spcPts val="0"/>
              </a:spcAft>
              <a:buClr>
                <a:schemeClr val="lt2"/>
              </a:buClr>
              <a:buSzPts val="1800"/>
              <a:buFont typeface="Arial"/>
              <a:buNone/>
              <a:defRPr sz="1200" b="0" i="0" u="none" strike="noStrike" cap="none">
                <a:solidFill>
                  <a:srgbClr val="000000"/>
                </a:solidFill>
                <a:latin typeface="Arial"/>
                <a:ea typeface="Arial"/>
                <a:cs typeface="Arial"/>
                <a:sym typeface="Arial"/>
              </a:defRPr>
            </a:lvl2pPr>
            <a:lvl3pPr marL="1371600" marR="0" lvl="2" indent="-304800" algn="l" rtl="0">
              <a:lnSpc>
                <a:spcPct val="133333"/>
              </a:lnSpc>
              <a:spcBef>
                <a:spcPts val="0"/>
              </a:spcBef>
              <a:spcAft>
                <a:spcPts val="0"/>
              </a:spcAft>
              <a:buClr>
                <a:schemeClr val="lt2"/>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228600" algn="l" rtl="0">
              <a:lnSpc>
                <a:spcPct val="130000"/>
              </a:lnSpc>
              <a:spcBef>
                <a:spcPts val="0"/>
              </a:spcBef>
              <a:spcAft>
                <a:spcPts val="0"/>
              </a:spcAft>
              <a:buClr>
                <a:schemeClr val="dk1"/>
              </a:buClr>
              <a:buSzPts val="1400"/>
              <a:buFont typeface="Arial"/>
              <a:buNone/>
              <a:defRPr sz="1000" b="0" i="0" u="none" strike="noStrike" cap="none">
                <a:solidFill>
                  <a:schemeClr val="lt2"/>
                </a:solidFill>
                <a:latin typeface="Arial"/>
                <a:ea typeface="Arial"/>
                <a:cs typeface="Arial"/>
                <a:sym typeface="Arial"/>
              </a:defRPr>
            </a:lvl4pPr>
            <a:lvl5pPr marL="2286000" marR="0" lvl="4" indent="-292100" algn="l" rtl="0">
              <a:lnSpc>
                <a:spcPct val="13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49" name="Google Shape;1049;p165"/>
          <p:cNvSpPr txBox="1">
            <a:spLocks noGrp="1"/>
          </p:cNvSpPr>
          <p:nvPr>
            <p:ph type="body" idx="7"/>
          </p:nvPr>
        </p:nvSpPr>
        <p:spPr>
          <a:xfrm>
            <a:off x="476279" y="1404938"/>
            <a:ext cx="8199900" cy="539700"/>
          </a:xfrm>
          <a:prstGeom prst="rect">
            <a:avLst/>
          </a:prstGeom>
          <a:noFill/>
          <a:ln>
            <a:noFill/>
          </a:ln>
        </p:spPr>
        <p:txBody>
          <a:bodyPr spcFirstLastPara="1" wrap="square" lIns="91425" tIns="91425" rIns="91425" bIns="91425" anchor="t" anchorCtr="0"/>
          <a:lstStyle>
            <a:lvl1pPr marL="457200" marR="0" lvl="0" indent="-228600" algn="l" rtl="0">
              <a:lnSpc>
                <a:spcPct val="122222"/>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342900"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50" name="Google Shape;1050;p165"/>
          <p:cNvSpPr txBox="1">
            <a:spLocks noGrp="1"/>
          </p:cNvSpPr>
          <p:nvPr>
            <p:ph type="sldNum" idx="12"/>
          </p:nvPr>
        </p:nvSpPr>
        <p:spPr>
          <a:xfrm>
            <a:off x="8539582" y="5429942"/>
            <a:ext cx="124500" cy="921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1051" name="Google Shape;1051;p165"/>
          <p:cNvSpPr txBox="1">
            <a:spLocks noGrp="1"/>
          </p:cNvSpPr>
          <p:nvPr>
            <p:ph type="ftr" idx="11"/>
          </p:nvPr>
        </p:nvSpPr>
        <p:spPr>
          <a:xfrm>
            <a:off x="6686316" y="5429942"/>
            <a:ext cx="1793100" cy="92100"/>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700" b="1">
                <a:solidFill>
                  <a:schemeClr val="lt2"/>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Statement and Image Option5">
  <p:cSld name="Statement and Image Option5">
    <p:bg>
      <p:bgPr>
        <a:solidFill>
          <a:srgbClr val="FFFFFF"/>
        </a:solidFill>
        <a:effectLst/>
      </p:bgPr>
    </p:bg>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3698875" y="348375"/>
            <a:ext cx="3520500" cy="9540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2" name="Google Shape;82;p17"/>
          <p:cNvSpPr txBox="1">
            <a:spLocks noGrp="1"/>
          </p:cNvSpPr>
          <p:nvPr>
            <p:ph type="body" idx="1"/>
          </p:nvPr>
        </p:nvSpPr>
        <p:spPr>
          <a:xfrm>
            <a:off x="3698875" y="1412874"/>
            <a:ext cx="4986300" cy="2603400"/>
          </a:xfrm>
          <a:prstGeom prst="rect">
            <a:avLst/>
          </a:prstGeom>
          <a:noFill/>
          <a:ln>
            <a:noFill/>
          </a:ln>
        </p:spPr>
        <p:txBody>
          <a:bodyPr spcFirstLastPara="1" wrap="square" lIns="91425" tIns="91425" rIns="91425" bIns="91425" anchor="t" anchorCtr="0"/>
          <a:lstStyle>
            <a:lvl1pPr marL="457200" marR="0" lvl="0" indent="-228600" algn="l" rtl="0">
              <a:lnSpc>
                <a:spcPct val="118750"/>
              </a:lnSpc>
              <a:spcBef>
                <a:spcPts val="0"/>
              </a:spcBef>
              <a:spcAft>
                <a:spcPts val="0"/>
              </a:spcAft>
              <a:buClr>
                <a:schemeClr val="dk1"/>
              </a:buClr>
              <a:buSzPts val="14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33333"/>
              </a:lnSpc>
              <a:spcBef>
                <a:spcPts val="1701"/>
              </a:spcBef>
              <a:spcAft>
                <a:spcPts val="0"/>
              </a:spcAft>
              <a:buClr>
                <a:schemeClr val="lt2"/>
              </a:buClr>
              <a:buSzPts val="1600"/>
              <a:buFont typeface="Arial"/>
              <a:buNone/>
              <a:defRPr sz="1200" b="0" i="1" u="none" strike="noStrike" cap="none">
                <a:solidFill>
                  <a:srgbClr val="000000"/>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3" name="Google Shape;83;p17"/>
          <p:cNvSpPr>
            <a:spLocks noGrp="1"/>
          </p:cNvSpPr>
          <p:nvPr>
            <p:ph type="pic" idx="2"/>
          </p:nvPr>
        </p:nvSpPr>
        <p:spPr>
          <a:xfrm>
            <a:off x="0" y="0"/>
            <a:ext cx="3276600" cy="57150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72727"/>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84" name="Google Shape;84;p17"/>
          <p:cNvCxnSpPr/>
          <p:nvPr/>
        </p:nvCxnSpPr>
        <p:spPr>
          <a:xfrm>
            <a:off x="8465042" y="5420650"/>
            <a:ext cx="0" cy="72000"/>
          </a:xfrm>
          <a:prstGeom prst="straightConnector1">
            <a:avLst/>
          </a:prstGeom>
          <a:noFill/>
          <a:ln w="9525" cap="flat" cmpd="sng">
            <a:solidFill>
              <a:schemeClr val="lt2"/>
            </a:solidFill>
            <a:prstDash val="solid"/>
            <a:round/>
            <a:headEnd type="none" w="sm" len="sm"/>
            <a:tailEnd type="none" w="sm" len="sm"/>
          </a:ln>
        </p:spPr>
      </p:cxnSp>
      <p:sp>
        <p:nvSpPr>
          <p:cNvPr id="85" name="Google Shape;85;p17"/>
          <p:cNvSpPr txBox="1">
            <a:spLocks noGrp="1"/>
          </p:cNvSpPr>
          <p:nvPr>
            <p:ph type="sldNum" idx="12"/>
          </p:nvPr>
        </p:nvSpPr>
        <p:spPr>
          <a:xfrm>
            <a:off x="8497765" y="5407982"/>
            <a:ext cx="433200" cy="1047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matchingName="Sample Boxed Text with Image x3">
  <p:cSld name="Sample Boxed Text with Image x3">
    <p:bg>
      <p:bgPr>
        <a:solidFill>
          <a:srgbClr val="FFFFFF"/>
        </a:solidFill>
        <a:effectLst/>
      </p:bgPr>
    </p:bg>
    <p:spTree>
      <p:nvGrpSpPr>
        <p:cNvPr id="1" name="Shape 1052"/>
        <p:cNvGrpSpPr/>
        <p:nvPr/>
      </p:nvGrpSpPr>
      <p:grpSpPr>
        <a:xfrm>
          <a:off x="0" y="0"/>
          <a:ext cx="0" cy="0"/>
          <a:chOff x="0" y="0"/>
          <a:chExt cx="0" cy="0"/>
        </a:xfrm>
      </p:grpSpPr>
      <p:sp>
        <p:nvSpPr>
          <p:cNvPr id="1053" name="Google Shape;1053;p166"/>
          <p:cNvSpPr/>
          <p:nvPr/>
        </p:nvSpPr>
        <p:spPr>
          <a:xfrm>
            <a:off x="3282309" y="2064716"/>
            <a:ext cx="2584800" cy="1431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54" name="Google Shape;1054;p166"/>
          <p:cNvSpPr/>
          <p:nvPr/>
        </p:nvSpPr>
        <p:spPr>
          <a:xfrm>
            <a:off x="6084052" y="2064716"/>
            <a:ext cx="2584800" cy="1431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55" name="Google Shape;1055;p166"/>
          <p:cNvSpPr/>
          <p:nvPr/>
        </p:nvSpPr>
        <p:spPr>
          <a:xfrm>
            <a:off x="480566" y="2064716"/>
            <a:ext cx="2584800" cy="1431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56" name="Google Shape;1056;p166"/>
          <p:cNvSpPr txBox="1">
            <a:spLocks noGrp="1"/>
          </p:cNvSpPr>
          <p:nvPr>
            <p:ph type="title"/>
          </p:nvPr>
        </p:nvSpPr>
        <p:spPr>
          <a:xfrm>
            <a:off x="468351" y="348001"/>
            <a:ext cx="8200500" cy="786900"/>
          </a:xfrm>
          <a:prstGeom prst="rect">
            <a:avLst/>
          </a:prstGeom>
          <a:noFill/>
          <a:ln>
            <a:noFill/>
          </a:ln>
        </p:spPr>
        <p:txBody>
          <a:bodyPr spcFirstLastPara="1" wrap="square" lIns="91425" tIns="91425" rIns="91425" bIns="91425" anchor="t" anchorCtr="0"/>
          <a:lstStyle>
            <a:lvl1pPr marL="0" marR="0" lvl="0" indent="0" algn="l" rtl="0">
              <a:lnSpc>
                <a:spcPct val="111111"/>
              </a:lnSpc>
              <a:spcBef>
                <a:spcPts val="0"/>
              </a:spcBef>
              <a:spcAft>
                <a:spcPts val="0"/>
              </a:spcAft>
              <a:buClr>
                <a:schemeClr val="dk2"/>
              </a:buClr>
              <a:buSzPts val="1400"/>
              <a:buFont typeface="Times New Roman"/>
              <a:buNone/>
              <a:defRPr sz="3600"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057" name="Google Shape;1057;p166"/>
          <p:cNvSpPr txBox="1">
            <a:spLocks noGrp="1"/>
          </p:cNvSpPr>
          <p:nvPr>
            <p:ph type="body" idx="1"/>
          </p:nvPr>
        </p:nvSpPr>
        <p:spPr>
          <a:xfrm>
            <a:off x="617732" y="3002986"/>
            <a:ext cx="2362200" cy="366600"/>
          </a:xfrm>
          <a:prstGeom prst="rect">
            <a:avLst/>
          </a:prstGeom>
          <a:noFill/>
          <a:ln>
            <a:noFill/>
          </a:ln>
        </p:spPr>
        <p:txBody>
          <a:bodyPr spcFirstLastPara="1" wrap="square" lIns="91425" tIns="91425" rIns="91425" bIns="91425" anchor="b" anchorCtr="0"/>
          <a:lstStyle>
            <a:lvl1pPr marL="457200" marR="0" lvl="0" indent="-228600" algn="ctr" rtl="0">
              <a:lnSpc>
                <a:spcPct val="87500"/>
              </a:lnSpc>
              <a:spcBef>
                <a:spcPts val="0"/>
              </a:spcBef>
              <a:spcAft>
                <a:spcPts val="0"/>
              </a:spcAft>
              <a:buClr>
                <a:schemeClr val="dk1"/>
              </a:buClr>
              <a:buSzPts val="14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116666"/>
              </a:lnSpc>
              <a:spcBef>
                <a:spcPts val="0"/>
              </a:spcBef>
              <a:spcAft>
                <a:spcPts val="0"/>
              </a:spcAft>
              <a:buClr>
                <a:schemeClr val="lt2"/>
              </a:buClr>
              <a:buSzPts val="1800"/>
              <a:buFont typeface="Arial"/>
              <a:buNone/>
              <a:defRPr sz="1200" b="0" i="0" u="none" strike="noStrike" cap="none">
                <a:solidFill>
                  <a:srgbClr val="000000"/>
                </a:solidFill>
                <a:latin typeface="Arial"/>
                <a:ea typeface="Arial"/>
                <a:cs typeface="Arial"/>
                <a:sym typeface="Arial"/>
              </a:defRPr>
            </a:lvl2pPr>
            <a:lvl3pPr marL="1371600" marR="0" lvl="2" indent="-304800" algn="l" rtl="0">
              <a:lnSpc>
                <a:spcPct val="116666"/>
              </a:lnSpc>
              <a:spcBef>
                <a:spcPts val="0"/>
              </a:spcBef>
              <a:spcAft>
                <a:spcPts val="0"/>
              </a:spcAft>
              <a:buClr>
                <a:schemeClr val="lt2"/>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228600" algn="l" rtl="0">
              <a:lnSpc>
                <a:spcPct val="130000"/>
              </a:lnSpc>
              <a:spcBef>
                <a:spcPts val="0"/>
              </a:spcBef>
              <a:spcAft>
                <a:spcPts val="0"/>
              </a:spcAft>
              <a:buClr>
                <a:schemeClr val="dk1"/>
              </a:buClr>
              <a:buSzPts val="1400"/>
              <a:buFont typeface="Arial"/>
              <a:buNone/>
              <a:defRPr sz="1000" b="0" i="0" u="none" strike="noStrike" cap="none">
                <a:solidFill>
                  <a:schemeClr val="lt2"/>
                </a:solidFill>
                <a:latin typeface="Arial"/>
                <a:ea typeface="Arial"/>
                <a:cs typeface="Arial"/>
                <a:sym typeface="Arial"/>
              </a:defRPr>
            </a:lvl4pPr>
            <a:lvl5pPr marL="2286000" marR="0" lvl="4" indent="-292100" algn="l" rtl="0">
              <a:lnSpc>
                <a:spcPct val="13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58" name="Google Shape;1058;p166"/>
          <p:cNvSpPr txBox="1">
            <a:spLocks noGrp="1"/>
          </p:cNvSpPr>
          <p:nvPr>
            <p:ph type="body" idx="2"/>
          </p:nvPr>
        </p:nvSpPr>
        <p:spPr>
          <a:xfrm>
            <a:off x="476280" y="1404938"/>
            <a:ext cx="8192400" cy="539700"/>
          </a:xfrm>
          <a:prstGeom prst="rect">
            <a:avLst/>
          </a:prstGeom>
          <a:noFill/>
          <a:ln>
            <a:noFill/>
          </a:ln>
        </p:spPr>
        <p:txBody>
          <a:bodyPr spcFirstLastPara="1" wrap="square" lIns="91425" tIns="91425" rIns="91425" bIns="91425" anchor="t" anchorCtr="0"/>
          <a:lstStyle>
            <a:lvl1pPr marL="457200" marR="0" lvl="0" indent="-228600" algn="l" rtl="0">
              <a:lnSpc>
                <a:spcPct val="122222"/>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342900"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59" name="Google Shape;1059;p166"/>
          <p:cNvSpPr>
            <a:spLocks noGrp="1"/>
          </p:cNvSpPr>
          <p:nvPr>
            <p:ph type="pic" idx="3"/>
          </p:nvPr>
        </p:nvSpPr>
        <p:spPr>
          <a:xfrm>
            <a:off x="480566" y="3472945"/>
            <a:ext cx="2584800" cy="14607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220000"/>
              </a:lnSpc>
              <a:spcBef>
                <a:spcPts val="0"/>
              </a:spcBef>
              <a:spcAft>
                <a:spcPts val="0"/>
              </a:spcAft>
              <a:buClr>
                <a:schemeClr val="dk1"/>
              </a:buClr>
              <a:buSzPts val="1400"/>
              <a:buFont typeface="Arial"/>
              <a:buNone/>
              <a:defRPr sz="1000" b="0" i="0" u="none" strike="noStrike" cap="none">
                <a:solidFill>
                  <a:schemeClr val="dk1"/>
                </a:solidFill>
                <a:latin typeface="Arial"/>
                <a:ea typeface="Arial"/>
                <a:cs typeface="Arial"/>
                <a:sym typeface="Arial"/>
              </a:defRPr>
            </a:lvl1pPr>
            <a:lvl2pPr marL="180975" marR="0" lvl="1" indent="-180975"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352425" marR="0" lvl="2" indent="-174625"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60" name="Google Shape;1060;p166"/>
          <p:cNvSpPr txBox="1">
            <a:spLocks noGrp="1"/>
          </p:cNvSpPr>
          <p:nvPr>
            <p:ph type="body" idx="4"/>
          </p:nvPr>
        </p:nvSpPr>
        <p:spPr>
          <a:xfrm>
            <a:off x="3419475" y="3002986"/>
            <a:ext cx="2362200" cy="366600"/>
          </a:xfrm>
          <a:prstGeom prst="rect">
            <a:avLst/>
          </a:prstGeom>
          <a:noFill/>
          <a:ln>
            <a:noFill/>
          </a:ln>
        </p:spPr>
        <p:txBody>
          <a:bodyPr spcFirstLastPara="1" wrap="square" lIns="91425" tIns="91425" rIns="91425" bIns="91425" anchor="b" anchorCtr="0"/>
          <a:lstStyle>
            <a:lvl1pPr marL="457200" marR="0" lvl="0" indent="-228600" algn="ctr" rtl="0">
              <a:lnSpc>
                <a:spcPct val="87500"/>
              </a:lnSpc>
              <a:spcBef>
                <a:spcPts val="0"/>
              </a:spcBef>
              <a:spcAft>
                <a:spcPts val="0"/>
              </a:spcAft>
              <a:buClr>
                <a:schemeClr val="dk1"/>
              </a:buClr>
              <a:buSzPts val="14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116666"/>
              </a:lnSpc>
              <a:spcBef>
                <a:spcPts val="0"/>
              </a:spcBef>
              <a:spcAft>
                <a:spcPts val="0"/>
              </a:spcAft>
              <a:buClr>
                <a:schemeClr val="lt2"/>
              </a:buClr>
              <a:buSzPts val="1800"/>
              <a:buFont typeface="Arial"/>
              <a:buNone/>
              <a:defRPr sz="1200" b="0" i="0" u="none" strike="noStrike" cap="none">
                <a:solidFill>
                  <a:srgbClr val="000000"/>
                </a:solidFill>
                <a:latin typeface="Arial"/>
                <a:ea typeface="Arial"/>
                <a:cs typeface="Arial"/>
                <a:sym typeface="Arial"/>
              </a:defRPr>
            </a:lvl2pPr>
            <a:lvl3pPr marL="1371600" marR="0" lvl="2" indent="-304800" algn="l" rtl="0">
              <a:lnSpc>
                <a:spcPct val="116666"/>
              </a:lnSpc>
              <a:spcBef>
                <a:spcPts val="0"/>
              </a:spcBef>
              <a:spcAft>
                <a:spcPts val="0"/>
              </a:spcAft>
              <a:buClr>
                <a:schemeClr val="lt2"/>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228600" algn="l" rtl="0">
              <a:lnSpc>
                <a:spcPct val="130000"/>
              </a:lnSpc>
              <a:spcBef>
                <a:spcPts val="0"/>
              </a:spcBef>
              <a:spcAft>
                <a:spcPts val="0"/>
              </a:spcAft>
              <a:buClr>
                <a:schemeClr val="dk1"/>
              </a:buClr>
              <a:buSzPts val="1400"/>
              <a:buFont typeface="Arial"/>
              <a:buNone/>
              <a:defRPr sz="1000" b="0" i="0" u="none" strike="noStrike" cap="none">
                <a:solidFill>
                  <a:schemeClr val="lt2"/>
                </a:solidFill>
                <a:latin typeface="Arial"/>
                <a:ea typeface="Arial"/>
                <a:cs typeface="Arial"/>
                <a:sym typeface="Arial"/>
              </a:defRPr>
            </a:lvl4pPr>
            <a:lvl5pPr marL="2286000" marR="0" lvl="4" indent="-292100" algn="l" rtl="0">
              <a:lnSpc>
                <a:spcPct val="13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61" name="Google Shape;1061;p166"/>
          <p:cNvSpPr>
            <a:spLocks noGrp="1"/>
          </p:cNvSpPr>
          <p:nvPr>
            <p:ph type="pic" idx="5"/>
          </p:nvPr>
        </p:nvSpPr>
        <p:spPr>
          <a:xfrm>
            <a:off x="3282309" y="3472945"/>
            <a:ext cx="2584800" cy="14607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220000"/>
              </a:lnSpc>
              <a:spcBef>
                <a:spcPts val="0"/>
              </a:spcBef>
              <a:spcAft>
                <a:spcPts val="0"/>
              </a:spcAft>
              <a:buClr>
                <a:schemeClr val="dk1"/>
              </a:buClr>
              <a:buSzPts val="1400"/>
              <a:buFont typeface="Arial"/>
              <a:buNone/>
              <a:defRPr sz="1000" b="0" i="0" u="none" strike="noStrike" cap="none">
                <a:solidFill>
                  <a:schemeClr val="dk1"/>
                </a:solidFill>
                <a:latin typeface="Arial"/>
                <a:ea typeface="Arial"/>
                <a:cs typeface="Arial"/>
                <a:sym typeface="Arial"/>
              </a:defRPr>
            </a:lvl1pPr>
            <a:lvl2pPr marL="180975" marR="0" lvl="1" indent="-180975"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352425" marR="0" lvl="2" indent="-174625"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62" name="Google Shape;1062;p166"/>
          <p:cNvSpPr txBox="1">
            <a:spLocks noGrp="1"/>
          </p:cNvSpPr>
          <p:nvPr>
            <p:ph type="body" idx="6"/>
          </p:nvPr>
        </p:nvSpPr>
        <p:spPr>
          <a:xfrm>
            <a:off x="6221218" y="3002986"/>
            <a:ext cx="2362200" cy="366600"/>
          </a:xfrm>
          <a:prstGeom prst="rect">
            <a:avLst/>
          </a:prstGeom>
          <a:noFill/>
          <a:ln>
            <a:noFill/>
          </a:ln>
        </p:spPr>
        <p:txBody>
          <a:bodyPr spcFirstLastPara="1" wrap="square" lIns="91425" tIns="91425" rIns="91425" bIns="91425" anchor="b" anchorCtr="0"/>
          <a:lstStyle>
            <a:lvl1pPr marL="457200" marR="0" lvl="0" indent="-228600" algn="ctr" rtl="0">
              <a:lnSpc>
                <a:spcPct val="87500"/>
              </a:lnSpc>
              <a:spcBef>
                <a:spcPts val="0"/>
              </a:spcBef>
              <a:spcAft>
                <a:spcPts val="0"/>
              </a:spcAft>
              <a:buClr>
                <a:schemeClr val="dk1"/>
              </a:buClr>
              <a:buSzPts val="14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116666"/>
              </a:lnSpc>
              <a:spcBef>
                <a:spcPts val="0"/>
              </a:spcBef>
              <a:spcAft>
                <a:spcPts val="0"/>
              </a:spcAft>
              <a:buClr>
                <a:schemeClr val="lt2"/>
              </a:buClr>
              <a:buSzPts val="1800"/>
              <a:buFont typeface="Arial"/>
              <a:buNone/>
              <a:defRPr sz="1200" b="0" i="0" u="none" strike="noStrike" cap="none">
                <a:solidFill>
                  <a:srgbClr val="000000"/>
                </a:solidFill>
                <a:latin typeface="Arial"/>
                <a:ea typeface="Arial"/>
                <a:cs typeface="Arial"/>
                <a:sym typeface="Arial"/>
              </a:defRPr>
            </a:lvl2pPr>
            <a:lvl3pPr marL="1371600" marR="0" lvl="2" indent="-304800" algn="l" rtl="0">
              <a:lnSpc>
                <a:spcPct val="116666"/>
              </a:lnSpc>
              <a:spcBef>
                <a:spcPts val="0"/>
              </a:spcBef>
              <a:spcAft>
                <a:spcPts val="0"/>
              </a:spcAft>
              <a:buClr>
                <a:schemeClr val="lt2"/>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228600" algn="l" rtl="0">
              <a:lnSpc>
                <a:spcPct val="130000"/>
              </a:lnSpc>
              <a:spcBef>
                <a:spcPts val="0"/>
              </a:spcBef>
              <a:spcAft>
                <a:spcPts val="0"/>
              </a:spcAft>
              <a:buClr>
                <a:schemeClr val="dk1"/>
              </a:buClr>
              <a:buSzPts val="1400"/>
              <a:buFont typeface="Arial"/>
              <a:buNone/>
              <a:defRPr sz="1000" b="0" i="0" u="none" strike="noStrike" cap="none">
                <a:solidFill>
                  <a:schemeClr val="lt2"/>
                </a:solidFill>
                <a:latin typeface="Arial"/>
                <a:ea typeface="Arial"/>
                <a:cs typeface="Arial"/>
                <a:sym typeface="Arial"/>
              </a:defRPr>
            </a:lvl4pPr>
            <a:lvl5pPr marL="2286000" marR="0" lvl="4" indent="-292100" algn="l" rtl="0">
              <a:lnSpc>
                <a:spcPct val="13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63" name="Google Shape;1063;p166"/>
          <p:cNvSpPr>
            <a:spLocks noGrp="1"/>
          </p:cNvSpPr>
          <p:nvPr>
            <p:ph type="pic" idx="7"/>
          </p:nvPr>
        </p:nvSpPr>
        <p:spPr>
          <a:xfrm>
            <a:off x="6084052" y="3472945"/>
            <a:ext cx="2584800" cy="14607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220000"/>
              </a:lnSpc>
              <a:spcBef>
                <a:spcPts val="0"/>
              </a:spcBef>
              <a:spcAft>
                <a:spcPts val="0"/>
              </a:spcAft>
              <a:buClr>
                <a:schemeClr val="dk1"/>
              </a:buClr>
              <a:buSzPts val="1400"/>
              <a:buFont typeface="Arial"/>
              <a:buNone/>
              <a:defRPr sz="1000" b="0" i="0" u="none" strike="noStrike" cap="none">
                <a:solidFill>
                  <a:schemeClr val="dk1"/>
                </a:solidFill>
                <a:latin typeface="Arial"/>
                <a:ea typeface="Arial"/>
                <a:cs typeface="Arial"/>
                <a:sym typeface="Arial"/>
              </a:defRPr>
            </a:lvl1pPr>
            <a:lvl2pPr marL="180975" marR="0" lvl="1" indent="-180975"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352425" marR="0" lvl="2" indent="-174625"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64" name="Google Shape;1064;p166"/>
          <p:cNvSpPr txBox="1">
            <a:spLocks noGrp="1"/>
          </p:cNvSpPr>
          <p:nvPr>
            <p:ph type="sldNum" idx="12"/>
          </p:nvPr>
        </p:nvSpPr>
        <p:spPr>
          <a:xfrm>
            <a:off x="8539582" y="5429942"/>
            <a:ext cx="124500" cy="921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1065" name="Google Shape;1065;p166"/>
          <p:cNvSpPr txBox="1">
            <a:spLocks noGrp="1"/>
          </p:cNvSpPr>
          <p:nvPr>
            <p:ph type="ftr" idx="11"/>
          </p:nvPr>
        </p:nvSpPr>
        <p:spPr>
          <a:xfrm>
            <a:off x="6686316" y="5429942"/>
            <a:ext cx="1793100" cy="92100"/>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700" b="1">
                <a:solidFill>
                  <a:schemeClr val="lt2"/>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66" name="Google Shape;1066;p166"/>
          <p:cNvSpPr txBox="1">
            <a:spLocks noGrp="1"/>
          </p:cNvSpPr>
          <p:nvPr>
            <p:ph type="body" idx="8"/>
          </p:nvPr>
        </p:nvSpPr>
        <p:spPr>
          <a:xfrm>
            <a:off x="617732" y="2129044"/>
            <a:ext cx="2362200" cy="958200"/>
          </a:xfrm>
          <a:prstGeom prst="rect">
            <a:avLst/>
          </a:prstGeom>
          <a:noFill/>
          <a:ln>
            <a:noFill/>
          </a:ln>
        </p:spPr>
        <p:txBody>
          <a:bodyPr spcFirstLastPara="1" wrap="square" lIns="91425" tIns="91425" rIns="91425" bIns="91425" anchor="ctr" anchorCtr="0"/>
          <a:lstStyle>
            <a:lvl1pPr marL="457200" marR="0" lvl="0" indent="-228600" algn="ctr" rtl="0">
              <a:lnSpc>
                <a:spcPct val="100000"/>
              </a:lnSpc>
              <a:spcBef>
                <a:spcPts val="0"/>
              </a:spcBef>
              <a:spcAft>
                <a:spcPts val="0"/>
              </a:spcAft>
              <a:buClr>
                <a:schemeClr val="dk2"/>
              </a:buClr>
              <a:buSzPts val="1400"/>
              <a:buFont typeface="Arial"/>
              <a:buNone/>
              <a:defRPr sz="7300" b="1" i="0" u="none" strike="noStrike" cap="none">
                <a:solidFill>
                  <a:schemeClr val="dk2"/>
                </a:solidFill>
                <a:latin typeface="Arial"/>
                <a:ea typeface="Arial"/>
                <a:cs typeface="Arial"/>
                <a:sym typeface="Arial"/>
              </a:defRPr>
            </a:lvl1pPr>
            <a:lvl2pPr marL="914400" marR="0" lvl="1" indent="-342900"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67" name="Google Shape;1067;p166"/>
          <p:cNvSpPr txBox="1">
            <a:spLocks noGrp="1"/>
          </p:cNvSpPr>
          <p:nvPr>
            <p:ph type="body" idx="9"/>
          </p:nvPr>
        </p:nvSpPr>
        <p:spPr>
          <a:xfrm>
            <a:off x="3419475" y="2129511"/>
            <a:ext cx="2362200" cy="958200"/>
          </a:xfrm>
          <a:prstGeom prst="rect">
            <a:avLst/>
          </a:prstGeom>
          <a:noFill/>
          <a:ln>
            <a:noFill/>
          </a:ln>
        </p:spPr>
        <p:txBody>
          <a:bodyPr spcFirstLastPara="1" wrap="square" lIns="91425" tIns="91425" rIns="91425" bIns="91425" anchor="ctr" anchorCtr="0"/>
          <a:lstStyle>
            <a:lvl1pPr marL="457200" marR="0" lvl="0" indent="-228600" algn="ctr" rtl="0">
              <a:lnSpc>
                <a:spcPct val="100000"/>
              </a:lnSpc>
              <a:spcBef>
                <a:spcPts val="0"/>
              </a:spcBef>
              <a:spcAft>
                <a:spcPts val="0"/>
              </a:spcAft>
              <a:buClr>
                <a:srgbClr val="03873A"/>
              </a:buClr>
              <a:buSzPts val="1400"/>
              <a:buFont typeface="Arial"/>
              <a:buNone/>
              <a:defRPr sz="7300" b="1" i="0" u="none" strike="noStrike" cap="none">
                <a:solidFill>
                  <a:srgbClr val="03873A"/>
                </a:solidFill>
                <a:latin typeface="Arial"/>
                <a:ea typeface="Arial"/>
                <a:cs typeface="Arial"/>
                <a:sym typeface="Arial"/>
              </a:defRPr>
            </a:lvl1pPr>
            <a:lvl2pPr marL="914400" marR="0" lvl="1" indent="-342900"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68" name="Google Shape;1068;p166"/>
          <p:cNvSpPr txBox="1">
            <a:spLocks noGrp="1"/>
          </p:cNvSpPr>
          <p:nvPr>
            <p:ph type="body" idx="13"/>
          </p:nvPr>
        </p:nvSpPr>
        <p:spPr>
          <a:xfrm>
            <a:off x="6211582" y="2129044"/>
            <a:ext cx="2362200" cy="958200"/>
          </a:xfrm>
          <a:prstGeom prst="rect">
            <a:avLst/>
          </a:prstGeom>
          <a:noFill/>
          <a:ln>
            <a:noFill/>
          </a:ln>
        </p:spPr>
        <p:txBody>
          <a:bodyPr spcFirstLastPara="1" wrap="square" lIns="91425" tIns="91425" rIns="91425" bIns="91425" anchor="ctr" anchorCtr="0"/>
          <a:lstStyle>
            <a:lvl1pPr marL="457200" marR="0" lvl="0" indent="-228600" algn="ctr" rtl="0">
              <a:lnSpc>
                <a:spcPct val="100000"/>
              </a:lnSpc>
              <a:spcBef>
                <a:spcPts val="0"/>
              </a:spcBef>
              <a:spcAft>
                <a:spcPts val="0"/>
              </a:spcAft>
              <a:buClr>
                <a:schemeClr val="lt2"/>
              </a:buClr>
              <a:buSzPts val="1400"/>
              <a:buFont typeface="Arial"/>
              <a:buNone/>
              <a:defRPr sz="7300" b="1" i="0" u="none" strike="noStrike" cap="none">
                <a:solidFill>
                  <a:schemeClr val="lt2"/>
                </a:solidFill>
                <a:latin typeface="Arial"/>
                <a:ea typeface="Arial"/>
                <a:cs typeface="Arial"/>
                <a:sym typeface="Arial"/>
              </a:defRPr>
            </a:lvl1pPr>
            <a:lvl2pPr marL="914400" marR="0" lvl="1" indent="-342900"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matchingName="Title and Subheading">
  <p:cSld name="Title and Subheading">
    <p:bg>
      <p:bgPr>
        <a:solidFill>
          <a:srgbClr val="FFFFFF"/>
        </a:solidFill>
        <a:effectLst/>
      </p:bgPr>
    </p:bg>
    <p:spTree>
      <p:nvGrpSpPr>
        <p:cNvPr id="1" name="Shape 1069"/>
        <p:cNvGrpSpPr/>
        <p:nvPr/>
      </p:nvGrpSpPr>
      <p:grpSpPr>
        <a:xfrm>
          <a:off x="0" y="0"/>
          <a:ext cx="0" cy="0"/>
          <a:chOff x="0" y="0"/>
          <a:chExt cx="0" cy="0"/>
        </a:xfrm>
      </p:grpSpPr>
      <p:sp>
        <p:nvSpPr>
          <p:cNvPr id="1070" name="Google Shape;1070;p167"/>
          <p:cNvSpPr txBox="1">
            <a:spLocks noGrp="1"/>
          </p:cNvSpPr>
          <p:nvPr>
            <p:ph type="title"/>
          </p:nvPr>
        </p:nvSpPr>
        <p:spPr>
          <a:xfrm>
            <a:off x="467916" y="348000"/>
            <a:ext cx="8208300" cy="645300"/>
          </a:xfrm>
          <a:prstGeom prst="rect">
            <a:avLst/>
          </a:prstGeom>
          <a:noFill/>
          <a:ln>
            <a:noFill/>
          </a:ln>
        </p:spPr>
        <p:txBody>
          <a:bodyPr spcFirstLastPara="1" wrap="square" lIns="91425" tIns="91425" rIns="91425" bIns="91425" anchor="t" anchorCtr="0"/>
          <a:lstStyle>
            <a:lvl1pPr marL="0" marR="0" lvl="0" indent="0" algn="l" rtl="0">
              <a:lnSpc>
                <a:spcPct val="111111"/>
              </a:lnSpc>
              <a:spcBef>
                <a:spcPts val="0"/>
              </a:spcBef>
              <a:spcAft>
                <a:spcPts val="0"/>
              </a:spcAft>
              <a:buClr>
                <a:schemeClr val="dk2"/>
              </a:buClr>
              <a:buSzPts val="1400"/>
              <a:buFont typeface="Times New Roman"/>
              <a:buNone/>
              <a:defRPr sz="3600"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071" name="Google Shape;1071;p167"/>
          <p:cNvSpPr txBox="1">
            <a:spLocks noGrp="1"/>
          </p:cNvSpPr>
          <p:nvPr>
            <p:ph type="body" idx="1"/>
          </p:nvPr>
        </p:nvSpPr>
        <p:spPr>
          <a:xfrm>
            <a:off x="467917" y="1404938"/>
            <a:ext cx="4767600" cy="539700"/>
          </a:xfrm>
          <a:prstGeom prst="rect">
            <a:avLst/>
          </a:prstGeom>
          <a:noFill/>
          <a:ln>
            <a:noFill/>
          </a:ln>
        </p:spPr>
        <p:txBody>
          <a:bodyPr spcFirstLastPara="1" wrap="square" lIns="91425" tIns="91425" rIns="91425" bIns="91425" anchor="t" anchorCtr="0"/>
          <a:lstStyle>
            <a:lvl1pPr marL="457200" marR="0" lvl="0" indent="-228600" algn="l" rtl="0">
              <a:lnSpc>
                <a:spcPct val="122222"/>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342900"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72" name="Google Shape;1072;p167"/>
          <p:cNvSpPr txBox="1">
            <a:spLocks noGrp="1"/>
          </p:cNvSpPr>
          <p:nvPr>
            <p:ph type="sldNum" idx="12"/>
          </p:nvPr>
        </p:nvSpPr>
        <p:spPr>
          <a:xfrm>
            <a:off x="8539582" y="5429942"/>
            <a:ext cx="124500" cy="921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1073" name="Google Shape;1073;p167"/>
          <p:cNvSpPr txBox="1">
            <a:spLocks noGrp="1"/>
          </p:cNvSpPr>
          <p:nvPr>
            <p:ph type="ftr" idx="11"/>
          </p:nvPr>
        </p:nvSpPr>
        <p:spPr>
          <a:xfrm>
            <a:off x="6686316" y="5429942"/>
            <a:ext cx="1793100" cy="92100"/>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700" b="1">
                <a:solidFill>
                  <a:schemeClr val="lt2"/>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matchingName="Blank">
  <p:cSld name="Blank">
    <p:bg>
      <p:bgPr>
        <a:solidFill>
          <a:srgbClr val="FFFFFF"/>
        </a:solidFill>
        <a:effectLst/>
      </p:bgPr>
    </p:bg>
    <p:spTree>
      <p:nvGrpSpPr>
        <p:cNvPr id="1" name="Shape 1074"/>
        <p:cNvGrpSpPr/>
        <p:nvPr/>
      </p:nvGrpSpPr>
      <p:grpSpPr>
        <a:xfrm>
          <a:off x="0" y="0"/>
          <a:ext cx="0" cy="0"/>
          <a:chOff x="0" y="0"/>
          <a:chExt cx="0" cy="0"/>
        </a:xfrm>
      </p:grpSpPr>
      <p:sp>
        <p:nvSpPr>
          <p:cNvPr id="1075" name="Google Shape;1075;p168"/>
          <p:cNvSpPr txBox="1">
            <a:spLocks noGrp="1"/>
          </p:cNvSpPr>
          <p:nvPr>
            <p:ph type="sldNum" idx="12"/>
          </p:nvPr>
        </p:nvSpPr>
        <p:spPr>
          <a:xfrm>
            <a:off x="8539582" y="5429942"/>
            <a:ext cx="124500" cy="921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dk2"/>
                </a:solidFill>
                <a:latin typeface="Arial"/>
                <a:ea typeface="Arial"/>
                <a:cs typeface="Arial"/>
                <a:sym typeface="Arial"/>
              </a:defRPr>
            </a:lvl1pPr>
            <a:lvl2pPr marL="0" marR="0" lvl="1" indent="0" algn="l" rtl="0">
              <a:spcBef>
                <a:spcPts val="0"/>
              </a:spcBef>
              <a:buNone/>
              <a:defRPr sz="800" b="1">
                <a:solidFill>
                  <a:schemeClr val="dk2"/>
                </a:solidFill>
                <a:latin typeface="Arial"/>
                <a:ea typeface="Arial"/>
                <a:cs typeface="Arial"/>
                <a:sym typeface="Arial"/>
              </a:defRPr>
            </a:lvl2pPr>
            <a:lvl3pPr marL="0" marR="0" lvl="2" indent="0" algn="l" rtl="0">
              <a:spcBef>
                <a:spcPts val="0"/>
              </a:spcBef>
              <a:buNone/>
              <a:defRPr sz="800" b="1">
                <a:solidFill>
                  <a:schemeClr val="dk2"/>
                </a:solidFill>
                <a:latin typeface="Arial"/>
                <a:ea typeface="Arial"/>
                <a:cs typeface="Arial"/>
                <a:sym typeface="Arial"/>
              </a:defRPr>
            </a:lvl3pPr>
            <a:lvl4pPr marL="0" marR="0" lvl="3" indent="0" algn="l" rtl="0">
              <a:spcBef>
                <a:spcPts val="0"/>
              </a:spcBef>
              <a:buNone/>
              <a:defRPr sz="800" b="1">
                <a:solidFill>
                  <a:schemeClr val="dk2"/>
                </a:solidFill>
                <a:latin typeface="Arial"/>
                <a:ea typeface="Arial"/>
                <a:cs typeface="Arial"/>
                <a:sym typeface="Arial"/>
              </a:defRPr>
            </a:lvl4pPr>
            <a:lvl5pPr marL="0" marR="0" lvl="4" indent="0" algn="l" rtl="0">
              <a:spcBef>
                <a:spcPts val="0"/>
              </a:spcBef>
              <a:buNone/>
              <a:defRPr sz="800" b="1">
                <a:solidFill>
                  <a:schemeClr val="dk2"/>
                </a:solidFill>
                <a:latin typeface="Arial"/>
                <a:ea typeface="Arial"/>
                <a:cs typeface="Arial"/>
                <a:sym typeface="Arial"/>
              </a:defRPr>
            </a:lvl5pPr>
            <a:lvl6pPr marL="0" marR="0" lvl="5" indent="0" algn="l" rtl="0">
              <a:spcBef>
                <a:spcPts val="0"/>
              </a:spcBef>
              <a:buNone/>
              <a:defRPr sz="800" b="1">
                <a:solidFill>
                  <a:schemeClr val="dk2"/>
                </a:solidFill>
                <a:latin typeface="Arial"/>
                <a:ea typeface="Arial"/>
                <a:cs typeface="Arial"/>
                <a:sym typeface="Arial"/>
              </a:defRPr>
            </a:lvl6pPr>
            <a:lvl7pPr marL="0" marR="0" lvl="6" indent="0" algn="l" rtl="0">
              <a:spcBef>
                <a:spcPts val="0"/>
              </a:spcBef>
              <a:buNone/>
              <a:defRPr sz="800" b="1">
                <a:solidFill>
                  <a:schemeClr val="dk2"/>
                </a:solidFill>
                <a:latin typeface="Arial"/>
                <a:ea typeface="Arial"/>
                <a:cs typeface="Arial"/>
                <a:sym typeface="Arial"/>
              </a:defRPr>
            </a:lvl7pPr>
            <a:lvl8pPr marL="0" marR="0" lvl="7" indent="0" algn="l" rtl="0">
              <a:spcBef>
                <a:spcPts val="0"/>
              </a:spcBef>
              <a:buNone/>
              <a:defRPr sz="800" b="1">
                <a:solidFill>
                  <a:schemeClr val="dk2"/>
                </a:solidFill>
                <a:latin typeface="Arial"/>
                <a:ea typeface="Arial"/>
                <a:cs typeface="Arial"/>
                <a:sym typeface="Arial"/>
              </a:defRPr>
            </a:lvl8pPr>
            <a:lvl9pPr marL="0" marR="0" lvl="8" indent="0" algn="l" rtl="0">
              <a:spcBef>
                <a:spcPts val="0"/>
              </a:spcBef>
              <a:buNone/>
              <a:defRPr sz="800" b="1">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1076" name="Google Shape;1076;p168"/>
          <p:cNvSpPr txBox="1">
            <a:spLocks noGrp="1"/>
          </p:cNvSpPr>
          <p:nvPr>
            <p:ph type="ftr" idx="11"/>
          </p:nvPr>
        </p:nvSpPr>
        <p:spPr>
          <a:xfrm>
            <a:off x="6686316" y="5429942"/>
            <a:ext cx="1793100" cy="92100"/>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700" b="1">
                <a:solidFill>
                  <a:schemeClr val="dk2"/>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matchingName="More to Learn">
  <p:cSld name="More to Learn">
    <p:bg>
      <p:bgPr>
        <a:solidFill>
          <a:schemeClr val="lt2"/>
        </a:solidFill>
        <a:effectLst/>
      </p:bgPr>
    </p:bg>
    <p:spTree>
      <p:nvGrpSpPr>
        <p:cNvPr id="1" name="Shape 1077"/>
        <p:cNvGrpSpPr/>
        <p:nvPr/>
      </p:nvGrpSpPr>
      <p:grpSpPr>
        <a:xfrm>
          <a:off x="0" y="0"/>
          <a:ext cx="0" cy="0"/>
          <a:chOff x="0" y="0"/>
          <a:chExt cx="0" cy="0"/>
        </a:xfrm>
      </p:grpSpPr>
      <p:pic>
        <p:nvPicPr>
          <p:cNvPr id="1078" name="Google Shape;1078;p169"/>
          <p:cNvPicPr preferRelativeResize="0"/>
          <p:nvPr/>
        </p:nvPicPr>
        <p:blipFill rotWithShape="1">
          <a:blip r:embed="rId2">
            <a:alphaModFix/>
          </a:blip>
          <a:srcRect t="5770" b="5308"/>
          <a:stretch/>
        </p:blipFill>
        <p:spPr>
          <a:xfrm>
            <a:off x="1831012" y="0"/>
            <a:ext cx="4586100" cy="4629300"/>
          </a:xfrm>
          <a:prstGeom prst="rect">
            <a:avLst/>
          </a:prstGeom>
          <a:noFill/>
          <a:ln>
            <a:noFill/>
          </a:ln>
        </p:spPr>
      </p:pic>
      <p:sp>
        <p:nvSpPr>
          <p:cNvPr id="1079" name="Google Shape;1079;p169"/>
          <p:cNvSpPr txBox="1">
            <a:spLocks noGrp="1"/>
          </p:cNvSpPr>
          <p:nvPr>
            <p:ph type="ctrTitle"/>
          </p:nvPr>
        </p:nvSpPr>
        <p:spPr>
          <a:xfrm>
            <a:off x="2333624" y="2274056"/>
            <a:ext cx="4656600" cy="821700"/>
          </a:xfrm>
          <a:prstGeom prst="rect">
            <a:avLst/>
          </a:prstGeom>
          <a:noFill/>
          <a:ln>
            <a:noFill/>
          </a:ln>
        </p:spPr>
        <p:txBody>
          <a:bodyPr spcFirstLastPara="1" wrap="square" lIns="91425" tIns="91425" rIns="91425" bIns="91425" anchor="b" anchorCtr="0"/>
          <a:lstStyle>
            <a:lvl1pPr marL="0" marR="0" lvl="0" indent="0" algn="ctr" rtl="0">
              <a:lnSpc>
                <a:spcPct val="111111"/>
              </a:lnSpc>
              <a:spcBef>
                <a:spcPts val="0"/>
              </a:spcBef>
              <a:spcAft>
                <a:spcPts val="0"/>
              </a:spcAft>
              <a:buClr>
                <a:schemeClr val="dk2"/>
              </a:buClr>
              <a:buSzPts val="1400"/>
              <a:buFont typeface="Times New Roman"/>
              <a:buNone/>
              <a:defRPr sz="3600"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080" name="Google Shape;1080;p169"/>
          <p:cNvSpPr txBox="1">
            <a:spLocks noGrp="1"/>
          </p:cNvSpPr>
          <p:nvPr>
            <p:ph type="body" idx="1"/>
          </p:nvPr>
        </p:nvSpPr>
        <p:spPr>
          <a:xfrm>
            <a:off x="2343150" y="3190875"/>
            <a:ext cx="4743600" cy="531600"/>
          </a:xfrm>
          <a:prstGeom prst="rect">
            <a:avLst/>
          </a:prstGeom>
          <a:noFill/>
          <a:ln>
            <a:noFill/>
          </a:ln>
        </p:spPr>
        <p:txBody>
          <a:bodyPr spcFirstLastPara="1" wrap="square" lIns="91425" tIns="91425" rIns="91425" bIns="91425" anchor="t" anchorCtr="0"/>
          <a:lstStyle>
            <a:lvl1pPr marL="457200" marR="0" lvl="0" indent="-228600" algn="ctr" rtl="0">
              <a:lnSpc>
                <a:spcPct val="116666"/>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L="914400" marR="0" lvl="1" indent="-228600" algn="ctr" rtl="0">
              <a:lnSpc>
                <a:spcPct val="116666"/>
              </a:lnSpc>
              <a:spcBef>
                <a:spcPts val="0"/>
              </a:spcBef>
              <a:spcAft>
                <a:spcPts val="0"/>
              </a:spcAft>
              <a:buClr>
                <a:schemeClr val="lt2"/>
              </a:buClr>
              <a:buSzPts val="1800"/>
              <a:buFont typeface="Arial"/>
              <a:buNone/>
              <a:defRPr sz="1800" b="1" i="0" u="none" strike="noStrike" cap="none">
                <a:solidFill>
                  <a:schemeClr val="dk1"/>
                </a:solidFill>
                <a:latin typeface="Arial"/>
                <a:ea typeface="Arial"/>
                <a:cs typeface="Arial"/>
                <a:sym typeface="Arial"/>
              </a:defRPr>
            </a:lvl2pPr>
            <a:lvl3pPr marL="1371600" marR="0" lvl="2" indent="-342900"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matchingName="Final Slide Option1" type="blank">
  <p:cSld name="BLANK">
    <p:bg>
      <p:bgPr>
        <a:solidFill>
          <a:schemeClr val="lt2"/>
        </a:solidFill>
        <a:effectLst/>
      </p:bgPr>
    </p:bg>
    <p:spTree>
      <p:nvGrpSpPr>
        <p:cNvPr id="1" name="Shape 1081"/>
        <p:cNvGrpSpPr/>
        <p:nvPr/>
      </p:nvGrpSpPr>
      <p:grpSpPr>
        <a:xfrm>
          <a:off x="0" y="0"/>
          <a:ext cx="0" cy="0"/>
          <a:chOff x="0" y="0"/>
          <a:chExt cx="0" cy="0"/>
        </a:xfrm>
      </p:grpSpPr>
      <p:pic>
        <p:nvPicPr>
          <p:cNvPr id="1082" name="Google Shape;1082;p170"/>
          <p:cNvPicPr preferRelativeResize="0"/>
          <p:nvPr/>
        </p:nvPicPr>
        <p:blipFill rotWithShape="1">
          <a:blip r:embed="rId2">
            <a:alphaModFix/>
          </a:blip>
          <a:srcRect/>
          <a:stretch/>
        </p:blipFill>
        <p:spPr>
          <a:xfrm>
            <a:off x="3324884" y="2965768"/>
            <a:ext cx="2535000" cy="180300"/>
          </a:xfrm>
          <a:prstGeom prst="rect">
            <a:avLst/>
          </a:prstGeom>
          <a:noFill/>
          <a:ln>
            <a:noFill/>
          </a:ln>
        </p:spPr>
      </p:pic>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matchingName="Final Slide Option2">
  <p:cSld name="Final Slide Option2">
    <p:bg>
      <p:bgPr>
        <a:solidFill>
          <a:schemeClr val="lt1"/>
        </a:solidFill>
        <a:effectLst/>
      </p:bgPr>
    </p:bg>
    <p:spTree>
      <p:nvGrpSpPr>
        <p:cNvPr id="1" name="Shape 1083"/>
        <p:cNvGrpSpPr/>
        <p:nvPr/>
      </p:nvGrpSpPr>
      <p:grpSpPr>
        <a:xfrm>
          <a:off x="0" y="0"/>
          <a:ext cx="0" cy="0"/>
          <a:chOff x="0" y="0"/>
          <a:chExt cx="0" cy="0"/>
        </a:xfrm>
      </p:grpSpPr>
      <p:pic>
        <p:nvPicPr>
          <p:cNvPr id="1084" name="Google Shape;1084;p171"/>
          <p:cNvPicPr preferRelativeResize="0"/>
          <p:nvPr/>
        </p:nvPicPr>
        <p:blipFill rotWithShape="1">
          <a:blip r:embed="rId2">
            <a:alphaModFix/>
          </a:blip>
          <a:srcRect/>
          <a:stretch/>
        </p:blipFill>
        <p:spPr>
          <a:xfrm>
            <a:off x="3324882" y="2965768"/>
            <a:ext cx="2535000" cy="180300"/>
          </a:xfrm>
          <a:prstGeom prst="rect">
            <a:avLst/>
          </a:prstGeom>
          <a:noFill/>
          <a:ln>
            <a:noFill/>
          </a:ln>
        </p:spPr>
      </p:pic>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matchingName="Final Slide Option3">
  <p:cSld name="Final Slide Option3">
    <p:bg>
      <p:bgPr>
        <a:solidFill>
          <a:srgbClr val="595959"/>
        </a:solidFill>
        <a:effectLst/>
      </p:bgPr>
    </p:bg>
    <p:spTree>
      <p:nvGrpSpPr>
        <p:cNvPr id="1" name="Shape 1085"/>
        <p:cNvGrpSpPr/>
        <p:nvPr/>
      </p:nvGrpSpPr>
      <p:grpSpPr>
        <a:xfrm>
          <a:off x="0" y="0"/>
          <a:ext cx="0" cy="0"/>
          <a:chOff x="0" y="0"/>
          <a:chExt cx="0" cy="0"/>
        </a:xfrm>
      </p:grpSpPr>
      <p:pic>
        <p:nvPicPr>
          <p:cNvPr id="1086" name="Google Shape;1086;p172"/>
          <p:cNvPicPr preferRelativeResize="0"/>
          <p:nvPr/>
        </p:nvPicPr>
        <p:blipFill rotWithShape="1">
          <a:blip r:embed="rId2">
            <a:alphaModFix/>
          </a:blip>
          <a:srcRect/>
          <a:stretch/>
        </p:blipFill>
        <p:spPr>
          <a:xfrm>
            <a:off x="3324884" y="2965768"/>
            <a:ext cx="2535000" cy="180300"/>
          </a:xfrm>
          <a:prstGeom prst="rect">
            <a:avLst/>
          </a:prstGeom>
          <a:noFill/>
          <a:ln>
            <a:noFill/>
          </a:ln>
        </p:spPr>
      </p:pic>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91"/>
        <p:cNvGrpSpPr/>
        <p:nvPr/>
      </p:nvGrpSpPr>
      <p:grpSpPr>
        <a:xfrm>
          <a:off x="0" y="0"/>
          <a:ext cx="0" cy="0"/>
          <a:chOff x="0" y="0"/>
          <a:chExt cx="0" cy="0"/>
        </a:xfrm>
      </p:grpSpPr>
      <p:sp>
        <p:nvSpPr>
          <p:cNvPr id="1092" name="Google Shape;1092;p174"/>
          <p:cNvSpPr txBox="1">
            <a:spLocks noGrp="1"/>
          </p:cNvSpPr>
          <p:nvPr>
            <p:ph type="ctrTitle"/>
          </p:nvPr>
        </p:nvSpPr>
        <p:spPr>
          <a:xfrm>
            <a:off x="311708" y="827306"/>
            <a:ext cx="8520600" cy="2280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93" name="Google Shape;1093;p174"/>
          <p:cNvSpPr txBox="1">
            <a:spLocks noGrp="1"/>
          </p:cNvSpPr>
          <p:nvPr>
            <p:ph type="subTitle" idx="1"/>
          </p:nvPr>
        </p:nvSpPr>
        <p:spPr>
          <a:xfrm>
            <a:off x="311700" y="3149028"/>
            <a:ext cx="8520600" cy="8808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094" name="Google Shape;1094;p174"/>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95"/>
        <p:cNvGrpSpPr/>
        <p:nvPr/>
      </p:nvGrpSpPr>
      <p:grpSpPr>
        <a:xfrm>
          <a:off x="0" y="0"/>
          <a:ext cx="0" cy="0"/>
          <a:chOff x="0" y="0"/>
          <a:chExt cx="0" cy="0"/>
        </a:xfrm>
      </p:grpSpPr>
      <p:sp>
        <p:nvSpPr>
          <p:cNvPr id="1096" name="Google Shape;1096;p175"/>
          <p:cNvSpPr txBox="1">
            <a:spLocks noGrp="1"/>
          </p:cNvSpPr>
          <p:nvPr>
            <p:ph type="title"/>
          </p:nvPr>
        </p:nvSpPr>
        <p:spPr>
          <a:xfrm>
            <a:off x="311700" y="2389833"/>
            <a:ext cx="8520600" cy="9354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97" name="Google Shape;1097;p175"/>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98"/>
        <p:cNvGrpSpPr/>
        <p:nvPr/>
      </p:nvGrpSpPr>
      <p:grpSpPr>
        <a:xfrm>
          <a:off x="0" y="0"/>
          <a:ext cx="0" cy="0"/>
          <a:chOff x="0" y="0"/>
          <a:chExt cx="0" cy="0"/>
        </a:xfrm>
      </p:grpSpPr>
      <p:sp>
        <p:nvSpPr>
          <p:cNvPr id="1099" name="Google Shape;1099;p176"/>
          <p:cNvSpPr txBox="1">
            <a:spLocks noGrp="1"/>
          </p:cNvSpPr>
          <p:nvPr>
            <p:ph type="title"/>
          </p:nvPr>
        </p:nvSpPr>
        <p:spPr>
          <a:xfrm>
            <a:off x="311700" y="494472"/>
            <a:ext cx="8520600" cy="6363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00" name="Google Shape;1100;p176"/>
          <p:cNvSpPr txBox="1">
            <a:spLocks noGrp="1"/>
          </p:cNvSpPr>
          <p:nvPr>
            <p:ph type="body" idx="1"/>
          </p:nvPr>
        </p:nvSpPr>
        <p:spPr>
          <a:xfrm>
            <a:off x="311700" y="1280528"/>
            <a:ext cx="8520600" cy="37959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101" name="Google Shape;1101;p176"/>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Statement Option 1">
  <p:cSld name="Statement Option 1">
    <p:bg>
      <p:bgPr>
        <a:solidFill>
          <a:schemeClr val="lt2"/>
        </a:solidFill>
        <a:effectLst/>
      </p:bgPr>
    </p:bg>
    <p:spTree>
      <p:nvGrpSpPr>
        <p:cNvPr id="1" name="Shape 86"/>
        <p:cNvGrpSpPr/>
        <p:nvPr/>
      </p:nvGrpSpPr>
      <p:grpSpPr>
        <a:xfrm>
          <a:off x="0" y="0"/>
          <a:ext cx="0" cy="0"/>
          <a:chOff x="0" y="0"/>
          <a:chExt cx="0" cy="0"/>
        </a:xfrm>
      </p:grpSpPr>
      <p:pic>
        <p:nvPicPr>
          <p:cNvPr id="87" name="Google Shape;87;p18"/>
          <p:cNvPicPr preferRelativeResize="0"/>
          <p:nvPr/>
        </p:nvPicPr>
        <p:blipFill rotWithShape="1">
          <a:blip r:embed="rId2">
            <a:alphaModFix/>
          </a:blip>
          <a:srcRect t="5771" b="5310"/>
          <a:stretch/>
        </p:blipFill>
        <p:spPr>
          <a:xfrm>
            <a:off x="888486" y="1"/>
            <a:ext cx="7550700" cy="5715000"/>
          </a:xfrm>
          <a:prstGeom prst="rect">
            <a:avLst/>
          </a:prstGeom>
          <a:noFill/>
          <a:ln>
            <a:noFill/>
          </a:ln>
        </p:spPr>
      </p:pic>
      <p:sp>
        <p:nvSpPr>
          <p:cNvPr id="88" name="Google Shape;88;p18"/>
          <p:cNvSpPr txBox="1">
            <a:spLocks noGrp="1"/>
          </p:cNvSpPr>
          <p:nvPr>
            <p:ph type="ctrTitle"/>
          </p:nvPr>
        </p:nvSpPr>
        <p:spPr>
          <a:xfrm>
            <a:off x="1522575" y="2299871"/>
            <a:ext cx="6296400" cy="1115400"/>
          </a:xfrm>
          <a:prstGeom prst="rect">
            <a:avLst/>
          </a:prstGeom>
          <a:noFill/>
          <a:ln>
            <a:noFill/>
          </a:ln>
        </p:spPr>
        <p:txBody>
          <a:bodyPr spcFirstLastPara="1" wrap="square" lIns="91425" tIns="91425" rIns="91425" bIns="91425" anchor="ctr" anchorCtr="0"/>
          <a:lstStyle>
            <a:lvl1pPr marL="0" marR="0" lvl="0" indent="0" algn="ctr" rtl="0">
              <a:lnSpc>
                <a:spcPct val="117647"/>
              </a:lnSpc>
              <a:spcBef>
                <a:spcPts val="0"/>
              </a:spcBef>
              <a:spcAft>
                <a:spcPts val="0"/>
              </a:spcAft>
              <a:buClr>
                <a:schemeClr val="lt2"/>
              </a:buClr>
              <a:buSzPts val="1400"/>
              <a:buFont typeface="Times New Roman"/>
              <a:buNone/>
              <a:defRPr sz="3400" b="1" i="0" u="none" strike="noStrike" cap="none">
                <a:solidFill>
                  <a:schemeClr val="lt2"/>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pic>
        <p:nvPicPr>
          <p:cNvPr id="89" name="Google Shape;89;p18"/>
          <p:cNvPicPr preferRelativeResize="0"/>
          <p:nvPr/>
        </p:nvPicPr>
        <p:blipFill rotWithShape="1">
          <a:blip r:embed="rId3">
            <a:alphaModFix/>
          </a:blip>
          <a:srcRect/>
          <a:stretch/>
        </p:blipFill>
        <p:spPr>
          <a:xfrm>
            <a:off x="500400" y="5312999"/>
            <a:ext cx="928500" cy="234000"/>
          </a:xfrm>
          <a:prstGeom prst="rect">
            <a:avLst/>
          </a:prstGeom>
          <a:noFill/>
          <a:ln>
            <a:noFill/>
          </a:ln>
        </p:spPr>
      </p:pic>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02"/>
        <p:cNvGrpSpPr/>
        <p:nvPr/>
      </p:nvGrpSpPr>
      <p:grpSpPr>
        <a:xfrm>
          <a:off x="0" y="0"/>
          <a:ext cx="0" cy="0"/>
          <a:chOff x="0" y="0"/>
          <a:chExt cx="0" cy="0"/>
        </a:xfrm>
      </p:grpSpPr>
      <p:sp>
        <p:nvSpPr>
          <p:cNvPr id="1103" name="Google Shape;1103;p177"/>
          <p:cNvSpPr txBox="1">
            <a:spLocks noGrp="1"/>
          </p:cNvSpPr>
          <p:nvPr>
            <p:ph type="title"/>
          </p:nvPr>
        </p:nvSpPr>
        <p:spPr>
          <a:xfrm>
            <a:off x="311700" y="494472"/>
            <a:ext cx="8520600" cy="6363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04" name="Google Shape;1104;p177"/>
          <p:cNvSpPr txBox="1">
            <a:spLocks noGrp="1"/>
          </p:cNvSpPr>
          <p:nvPr>
            <p:ph type="body" idx="1"/>
          </p:nvPr>
        </p:nvSpPr>
        <p:spPr>
          <a:xfrm>
            <a:off x="311700" y="1280528"/>
            <a:ext cx="3999900" cy="37959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105" name="Google Shape;1105;p177"/>
          <p:cNvSpPr txBox="1">
            <a:spLocks noGrp="1"/>
          </p:cNvSpPr>
          <p:nvPr>
            <p:ph type="body" idx="2"/>
          </p:nvPr>
        </p:nvSpPr>
        <p:spPr>
          <a:xfrm>
            <a:off x="4832400" y="1280528"/>
            <a:ext cx="3999900" cy="37959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106" name="Google Shape;1106;p177"/>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07"/>
        <p:cNvGrpSpPr/>
        <p:nvPr/>
      </p:nvGrpSpPr>
      <p:grpSpPr>
        <a:xfrm>
          <a:off x="0" y="0"/>
          <a:ext cx="0" cy="0"/>
          <a:chOff x="0" y="0"/>
          <a:chExt cx="0" cy="0"/>
        </a:xfrm>
      </p:grpSpPr>
      <p:sp>
        <p:nvSpPr>
          <p:cNvPr id="1108" name="Google Shape;1108;p178"/>
          <p:cNvSpPr txBox="1">
            <a:spLocks noGrp="1"/>
          </p:cNvSpPr>
          <p:nvPr>
            <p:ph type="title"/>
          </p:nvPr>
        </p:nvSpPr>
        <p:spPr>
          <a:xfrm>
            <a:off x="311700" y="494472"/>
            <a:ext cx="8520600" cy="6363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09" name="Google Shape;1109;p178"/>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10"/>
        <p:cNvGrpSpPr/>
        <p:nvPr/>
      </p:nvGrpSpPr>
      <p:grpSpPr>
        <a:xfrm>
          <a:off x="0" y="0"/>
          <a:ext cx="0" cy="0"/>
          <a:chOff x="0" y="0"/>
          <a:chExt cx="0" cy="0"/>
        </a:xfrm>
      </p:grpSpPr>
      <p:sp>
        <p:nvSpPr>
          <p:cNvPr id="1111" name="Google Shape;1111;p179"/>
          <p:cNvSpPr txBox="1">
            <a:spLocks noGrp="1"/>
          </p:cNvSpPr>
          <p:nvPr>
            <p:ph type="title"/>
          </p:nvPr>
        </p:nvSpPr>
        <p:spPr>
          <a:xfrm>
            <a:off x="311700" y="617333"/>
            <a:ext cx="2808000" cy="839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112" name="Google Shape;1112;p179"/>
          <p:cNvSpPr txBox="1">
            <a:spLocks noGrp="1"/>
          </p:cNvSpPr>
          <p:nvPr>
            <p:ph type="body" idx="1"/>
          </p:nvPr>
        </p:nvSpPr>
        <p:spPr>
          <a:xfrm>
            <a:off x="311700" y="1544000"/>
            <a:ext cx="2808000" cy="35328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113" name="Google Shape;1113;p179"/>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114"/>
        <p:cNvGrpSpPr/>
        <p:nvPr/>
      </p:nvGrpSpPr>
      <p:grpSpPr>
        <a:xfrm>
          <a:off x="0" y="0"/>
          <a:ext cx="0" cy="0"/>
          <a:chOff x="0" y="0"/>
          <a:chExt cx="0" cy="0"/>
        </a:xfrm>
      </p:grpSpPr>
      <p:sp>
        <p:nvSpPr>
          <p:cNvPr id="1115" name="Google Shape;1115;p180"/>
          <p:cNvSpPr txBox="1">
            <a:spLocks noGrp="1"/>
          </p:cNvSpPr>
          <p:nvPr>
            <p:ph type="title"/>
          </p:nvPr>
        </p:nvSpPr>
        <p:spPr>
          <a:xfrm>
            <a:off x="490250" y="500167"/>
            <a:ext cx="6367800" cy="45453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116" name="Google Shape;1116;p180"/>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17"/>
        <p:cNvGrpSpPr/>
        <p:nvPr/>
      </p:nvGrpSpPr>
      <p:grpSpPr>
        <a:xfrm>
          <a:off x="0" y="0"/>
          <a:ext cx="0" cy="0"/>
          <a:chOff x="0" y="0"/>
          <a:chExt cx="0" cy="0"/>
        </a:xfrm>
      </p:grpSpPr>
      <p:sp>
        <p:nvSpPr>
          <p:cNvPr id="1118" name="Google Shape;1118;p181"/>
          <p:cNvSpPr/>
          <p:nvPr/>
        </p:nvSpPr>
        <p:spPr>
          <a:xfrm>
            <a:off x="4572000" y="-139"/>
            <a:ext cx="4572000" cy="5715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81"/>
          <p:cNvSpPr txBox="1">
            <a:spLocks noGrp="1"/>
          </p:cNvSpPr>
          <p:nvPr>
            <p:ph type="title"/>
          </p:nvPr>
        </p:nvSpPr>
        <p:spPr>
          <a:xfrm>
            <a:off x="265500" y="1370194"/>
            <a:ext cx="4045200" cy="16470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120" name="Google Shape;1120;p181"/>
          <p:cNvSpPr txBox="1">
            <a:spLocks noGrp="1"/>
          </p:cNvSpPr>
          <p:nvPr>
            <p:ph type="subTitle" idx="1"/>
          </p:nvPr>
        </p:nvSpPr>
        <p:spPr>
          <a:xfrm>
            <a:off x="265500" y="3114528"/>
            <a:ext cx="4045200" cy="13722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21" name="Google Shape;1121;p181"/>
          <p:cNvSpPr txBox="1">
            <a:spLocks noGrp="1"/>
          </p:cNvSpPr>
          <p:nvPr>
            <p:ph type="body" idx="2"/>
          </p:nvPr>
        </p:nvSpPr>
        <p:spPr>
          <a:xfrm>
            <a:off x="4939500" y="804528"/>
            <a:ext cx="3837000" cy="41058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122" name="Google Shape;1122;p181"/>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23"/>
        <p:cNvGrpSpPr/>
        <p:nvPr/>
      </p:nvGrpSpPr>
      <p:grpSpPr>
        <a:xfrm>
          <a:off x="0" y="0"/>
          <a:ext cx="0" cy="0"/>
          <a:chOff x="0" y="0"/>
          <a:chExt cx="0" cy="0"/>
        </a:xfrm>
      </p:grpSpPr>
      <p:sp>
        <p:nvSpPr>
          <p:cNvPr id="1124" name="Google Shape;1124;p182"/>
          <p:cNvSpPr txBox="1">
            <a:spLocks noGrp="1"/>
          </p:cNvSpPr>
          <p:nvPr>
            <p:ph type="body" idx="1"/>
          </p:nvPr>
        </p:nvSpPr>
        <p:spPr>
          <a:xfrm>
            <a:off x="311700" y="4700639"/>
            <a:ext cx="5998800" cy="6723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1125" name="Google Shape;1125;p182"/>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126"/>
        <p:cNvGrpSpPr/>
        <p:nvPr/>
      </p:nvGrpSpPr>
      <p:grpSpPr>
        <a:xfrm>
          <a:off x="0" y="0"/>
          <a:ext cx="0" cy="0"/>
          <a:chOff x="0" y="0"/>
          <a:chExt cx="0" cy="0"/>
        </a:xfrm>
      </p:grpSpPr>
      <p:sp>
        <p:nvSpPr>
          <p:cNvPr id="1127" name="Google Shape;1127;p183"/>
          <p:cNvSpPr txBox="1">
            <a:spLocks noGrp="1"/>
          </p:cNvSpPr>
          <p:nvPr>
            <p:ph type="title" hasCustomPrompt="1"/>
          </p:nvPr>
        </p:nvSpPr>
        <p:spPr>
          <a:xfrm>
            <a:off x="311700" y="1229028"/>
            <a:ext cx="8520600" cy="21816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28" name="Google Shape;1128;p183"/>
          <p:cNvSpPr txBox="1">
            <a:spLocks noGrp="1"/>
          </p:cNvSpPr>
          <p:nvPr>
            <p:ph type="body" idx="1"/>
          </p:nvPr>
        </p:nvSpPr>
        <p:spPr>
          <a:xfrm>
            <a:off x="311700" y="3502472"/>
            <a:ext cx="8520600" cy="14454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129" name="Google Shape;1129;p183"/>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30"/>
        <p:cNvGrpSpPr/>
        <p:nvPr/>
      </p:nvGrpSpPr>
      <p:grpSpPr>
        <a:xfrm>
          <a:off x="0" y="0"/>
          <a:ext cx="0" cy="0"/>
          <a:chOff x="0" y="0"/>
          <a:chExt cx="0" cy="0"/>
        </a:xfrm>
      </p:grpSpPr>
      <p:sp>
        <p:nvSpPr>
          <p:cNvPr id="1131" name="Google Shape;1131;p184"/>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matchingName="Title Slide Option1">
  <p:cSld name="Title Slide Option1">
    <p:bg>
      <p:bgPr>
        <a:solidFill>
          <a:schemeClr val="lt2"/>
        </a:solidFill>
        <a:effectLst/>
      </p:bgPr>
    </p:bg>
    <p:spTree>
      <p:nvGrpSpPr>
        <p:cNvPr id="1" name="Shape 1132"/>
        <p:cNvGrpSpPr/>
        <p:nvPr/>
      </p:nvGrpSpPr>
      <p:grpSpPr>
        <a:xfrm>
          <a:off x="0" y="0"/>
          <a:ext cx="0" cy="0"/>
          <a:chOff x="0" y="0"/>
          <a:chExt cx="0" cy="0"/>
        </a:xfrm>
      </p:grpSpPr>
      <p:pic>
        <p:nvPicPr>
          <p:cNvPr id="1133" name="Google Shape;1133;p185"/>
          <p:cNvPicPr preferRelativeResize="0"/>
          <p:nvPr/>
        </p:nvPicPr>
        <p:blipFill rotWithShape="1">
          <a:blip r:embed="rId2">
            <a:alphaModFix/>
          </a:blip>
          <a:srcRect/>
          <a:stretch/>
        </p:blipFill>
        <p:spPr>
          <a:xfrm>
            <a:off x="460375" y="341632"/>
            <a:ext cx="1144800" cy="674400"/>
          </a:xfrm>
          <a:prstGeom prst="rect">
            <a:avLst/>
          </a:prstGeom>
          <a:noFill/>
          <a:ln>
            <a:noFill/>
          </a:ln>
        </p:spPr>
      </p:pic>
      <p:sp>
        <p:nvSpPr>
          <p:cNvPr id="1134" name="Google Shape;1134;p185"/>
          <p:cNvSpPr txBox="1">
            <a:spLocks noGrp="1"/>
          </p:cNvSpPr>
          <p:nvPr>
            <p:ph type="ctrTitle"/>
          </p:nvPr>
        </p:nvSpPr>
        <p:spPr>
          <a:xfrm>
            <a:off x="447675" y="1400053"/>
            <a:ext cx="3683100" cy="1870200"/>
          </a:xfrm>
          <a:prstGeom prst="rect">
            <a:avLst/>
          </a:prstGeom>
          <a:noFill/>
          <a:ln>
            <a:noFill/>
          </a:ln>
        </p:spPr>
        <p:txBody>
          <a:bodyPr spcFirstLastPara="1" wrap="square" lIns="91425" tIns="91425" rIns="91425" bIns="91425" anchor="t" anchorCtr="0"/>
          <a:lstStyle>
            <a:lvl1pPr marL="0" marR="0" lvl="0" indent="0" algn="l" rtl="0">
              <a:lnSpc>
                <a:spcPct val="116666"/>
              </a:lnSpc>
              <a:spcBef>
                <a:spcPts val="0"/>
              </a:spcBef>
              <a:spcAft>
                <a:spcPts val="0"/>
              </a:spcAft>
              <a:buClr>
                <a:schemeClr val="lt1"/>
              </a:buClr>
              <a:buSzPts val="2800"/>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rtl="0">
              <a:spcBef>
                <a:spcPts val="0"/>
              </a:spcBef>
              <a:spcAft>
                <a:spcPts val="0"/>
              </a:spcAft>
              <a:buSzPts val="2800"/>
              <a:buNone/>
              <a:defRPr sz="1800"/>
            </a:lvl2pPr>
            <a:lvl3pPr lvl="2" indent="0" rtl="0">
              <a:spcBef>
                <a:spcPts val="0"/>
              </a:spcBef>
              <a:spcAft>
                <a:spcPts val="0"/>
              </a:spcAft>
              <a:buSzPts val="2800"/>
              <a:buNone/>
              <a:defRPr sz="1800"/>
            </a:lvl3pPr>
            <a:lvl4pPr lvl="3" indent="0" rtl="0">
              <a:spcBef>
                <a:spcPts val="0"/>
              </a:spcBef>
              <a:spcAft>
                <a:spcPts val="0"/>
              </a:spcAft>
              <a:buSzPts val="2800"/>
              <a:buNone/>
              <a:defRPr sz="1800"/>
            </a:lvl4pPr>
            <a:lvl5pPr lvl="4" indent="0" rtl="0">
              <a:spcBef>
                <a:spcPts val="0"/>
              </a:spcBef>
              <a:spcAft>
                <a:spcPts val="0"/>
              </a:spcAft>
              <a:buSzPts val="2800"/>
              <a:buNone/>
              <a:defRPr sz="1800"/>
            </a:lvl5pPr>
            <a:lvl6pPr lvl="5" indent="0" rtl="0">
              <a:spcBef>
                <a:spcPts val="0"/>
              </a:spcBef>
              <a:spcAft>
                <a:spcPts val="0"/>
              </a:spcAft>
              <a:buSzPts val="2800"/>
              <a:buNone/>
              <a:defRPr sz="1800"/>
            </a:lvl6pPr>
            <a:lvl7pPr lvl="6" indent="0" rtl="0">
              <a:spcBef>
                <a:spcPts val="0"/>
              </a:spcBef>
              <a:spcAft>
                <a:spcPts val="0"/>
              </a:spcAft>
              <a:buSzPts val="2800"/>
              <a:buNone/>
              <a:defRPr sz="1800"/>
            </a:lvl7pPr>
            <a:lvl8pPr lvl="7" indent="0" rtl="0">
              <a:spcBef>
                <a:spcPts val="0"/>
              </a:spcBef>
              <a:spcAft>
                <a:spcPts val="0"/>
              </a:spcAft>
              <a:buSzPts val="2800"/>
              <a:buNone/>
              <a:defRPr sz="1800"/>
            </a:lvl8pPr>
            <a:lvl9pPr lvl="8" indent="0" rtl="0">
              <a:spcBef>
                <a:spcPts val="0"/>
              </a:spcBef>
              <a:spcAft>
                <a:spcPts val="0"/>
              </a:spcAft>
              <a:buSzPts val="2800"/>
              <a:buNone/>
              <a:defRPr sz="1800"/>
            </a:lvl9pPr>
          </a:lstStyle>
          <a:p>
            <a:endParaRPr/>
          </a:p>
        </p:txBody>
      </p:sp>
      <p:sp>
        <p:nvSpPr>
          <p:cNvPr id="1135" name="Google Shape;1135;p185"/>
          <p:cNvSpPr txBox="1">
            <a:spLocks noGrp="1"/>
          </p:cNvSpPr>
          <p:nvPr>
            <p:ph type="subTitle" idx="1"/>
          </p:nvPr>
        </p:nvSpPr>
        <p:spPr>
          <a:xfrm>
            <a:off x="447675" y="3381375"/>
            <a:ext cx="3397200" cy="1222500"/>
          </a:xfrm>
          <a:prstGeom prst="rect">
            <a:avLst/>
          </a:prstGeom>
          <a:noFill/>
          <a:ln>
            <a:noFill/>
          </a:ln>
        </p:spPr>
        <p:txBody>
          <a:bodyPr spcFirstLastPara="1" wrap="square" lIns="91425" tIns="91425" rIns="91425" bIns="91425" anchor="t" anchorCtr="0"/>
          <a:lstStyle>
            <a:lvl1pPr marL="0" marR="0" lvl="0" indent="0" algn="l" rtl="0">
              <a:lnSpc>
                <a:spcPct val="133333"/>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1pPr>
            <a:lvl2pPr marL="457200" marR="0" lvl="1" indent="0" algn="ctr" rtl="0">
              <a:lnSpc>
                <a:spcPct val="118750"/>
              </a:lnSpc>
              <a:spcBef>
                <a:spcPts val="0"/>
              </a:spcBef>
              <a:spcAft>
                <a:spcPts val="0"/>
              </a:spcAft>
              <a:buClr>
                <a:schemeClr val="lt2"/>
              </a:buClr>
              <a:buSzPts val="1400"/>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18750"/>
              </a:lnSpc>
              <a:spcBef>
                <a:spcPts val="0"/>
              </a:spcBef>
              <a:spcAft>
                <a:spcPts val="0"/>
              </a:spcAft>
              <a:buClr>
                <a:schemeClr val="accent4"/>
              </a:buClr>
              <a:buSzPts val="1400"/>
              <a:buFont typeface="Arial"/>
              <a:buNone/>
              <a:defRPr sz="1600" b="0" i="0" u="none" strike="noStrike" cap="none">
                <a:solidFill>
                  <a:srgbClr val="888888"/>
                </a:solidFill>
                <a:latin typeface="Arial"/>
                <a:ea typeface="Arial"/>
                <a:cs typeface="Arial"/>
                <a:sym typeface="Arial"/>
              </a:defRPr>
            </a:lvl3pPr>
            <a:lvl4pPr marL="1371600" marR="0" lvl="3" indent="0" algn="ctr" rtl="0">
              <a:lnSpc>
                <a:spcPct val="125000"/>
              </a:lnSpc>
              <a:spcBef>
                <a:spcPts val="0"/>
              </a:spcBef>
              <a:spcAft>
                <a:spcPts val="0"/>
              </a:spcAft>
              <a:buClr>
                <a:schemeClr val="dk1"/>
              </a:buClr>
              <a:buSzPts val="1400"/>
              <a:buFont typeface="Arial"/>
              <a:buNone/>
              <a:defRPr sz="1200" b="0" i="0" u="none" strike="noStrike" cap="none">
                <a:solidFill>
                  <a:srgbClr val="888888"/>
                </a:solidFill>
                <a:latin typeface="Arial"/>
                <a:ea typeface="Arial"/>
                <a:cs typeface="Arial"/>
                <a:sym typeface="Arial"/>
              </a:defRPr>
            </a:lvl4pPr>
            <a:lvl5pPr marL="1828800" marR="0" lvl="4" indent="0" algn="ctr" rtl="0">
              <a:spcBef>
                <a:spcPts val="850"/>
              </a:spcBef>
              <a:spcAft>
                <a:spcPts val="0"/>
              </a:spcAft>
              <a:buClr>
                <a:srgbClr val="888888"/>
              </a:buClr>
              <a:buSzPts val="1400"/>
              <a:buFont typeface="Arial"/>
              <a:buNone/>
              <a:defRPr sz="1800" b="0" i="0" u="none" strike="noStrike" cap="none">
                <a:solidFill>
                  <a:srgbClr val="888888"/>
                </a:solidFill>
                <a:latin typeface="Arial"/>
                <a:ea typeface="Arial"/>
                <a:cs typeface="Arial"/>
                <a:sym typeface="Arial"/>
              </a:defRPr>
            </a:lvl5pPr>
            <a:lvl6pPr marL="2286000" marR="0" lvl="5" indent="0" algn="ctr" rtl="0">
              <a:spcBef>
                <a:spcPts val="1600"/>
              </a:spcBef>
              <a:spcAft>
                <a:spcPts val="0"/>
              </a:spcAft>
              <a:buClr>
                <a:srgbClr val="888888"/>
              </a:buClr>
              <a:buSzPts val="1400"/>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1600"/>
              </a:spcBef>
              <a:spcAft>
                <a:spcPts val="0"/>
              </a:spcAft>
              <a:buClr>
                <a:srgbClr val="888888"/>
              </a:buClr>
              <a:buSzPts val="1400"/>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1600"/>
              </a:spcBef>
              <a:spcAft>
                <a:spcPts val="0"/>
              </a:spcAft>
              <a:buClr>
                <a:srgbClr val="888888"/>
              </a:buClr>
              <a:buSzPts val="1400"/>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1600"/>
              </a:spcBef>
              <a:spcAft>
                <a:spcPts val="1600"/>
              </a:spcAft>
              <a:buClr>
                <a:srgbClr val="888888"/>
              </a:buClr>
              <a:buSzPts val="1400"/>
              <a:buFont typeface="Arial"/>
              <a:buNone/>
              <a:defRPr sz="2000" b="0" i="0" u="none" strike="noStrike" cap="none">
                <a:solidFill>
                  <a:srgbClr val="888888"/>
                </a:solidFill>
                <a:latin typeface="Arial"/>
                <a:ea typeface="Arial"/>
                <a:cs typeface="Arial"/>
                <a:sym typeface="Arial"/>
              </a:defRPr>
            </a:lvl9pPr>
          </a:lstStyle>
          <a:p>
            <a:endParaRPr/>
          </a:p>
        </p:txBody>
      </p:sp>
      <p:sp>
        <p:nvSpPr>
          <p:cNvPr id="1136" name="Google Shape;1136;p185"/>
          <p:cNvSpPr txBox="1">
            <a:spLocks noGrp="1"/>
          </p:cNvSpPr>
          <p:nvPr>
            <p:ph type="body" idx="2"/>
          </p:nvPr>
        </p:nvSpPr>
        <p:spPr>
          <a:xfrm>
            <a:off x="447675" y="5221552"/>
            <a:ext cx="3962400" cy="238200"/>
          </a:xfrm>
          <a:prstGeom prst="rect">
            <a:avLst/>
          </a:prstGeom>
          <a:noFill/>
          <a:ln>
            <a:noFill/>
          </a:ln>
        </p:spPr>
        <p:txBody>
          <a:bodyPr spcFirstLastPara="1" wrap="square" lIns="91425" tIns="91425" rIns="91425" bIns="91425" anchor="t" anchorCtr="0"/>
          <a:lstStyle>
            <a:lvl1pPr marL="457200" marR="0" lvl="0" indent="-228600" algn="l" rtl="0">
              <a:lnSpc>
                <a:spcPct val="122222"/>
              </a:lnSpc>
              <a:spcBef>
                <a:spcPts val="0"/>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37" name="Google Shape;1137;p185"/>
          <p:cNvSpPr>
            <a:spLocks noGrp="1"/>
          </p:cNvSpPr>
          <p:nvPr>
            <p:ph type="pic" idx="3"/>
          </p:nvPr>
        </p:nvSpPr>
        <p:spPr>
          <a:xfrm>
            <a:off x="4581524" y="0"/>
            <a:ext cx="4562400" cy="57150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72727"/>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matchingName="Blank 1">
  <p:cSld name="Blank">
    <p:bg>
      <p:bgPr>
        <a:solidFill>
          <a:srgbClr val="FFFFFF"/>
        </a:solidFill>
        <a:effectLst/>
      </p:bgPr>
    </p:bg>
    <p:spTree>
      <p:nvGrpSpPr>
        <p:cNvPr id="1" name="Shape 1138"/>
        <p:cNvGrpSpPr/>
        <p:nvPr/>
      </p:nvGrpSpPr>
      <p:grpSpPr>
        <a:xfrm>
          <a:off x="0" y="0"/>
          <a:ext cx="0" cy="0"/>
          <a:chOff x="0" y="0"/>
          <a:chExt cx="0" cy="0"/>
        </a:xfrm>
      </p:grpSpPr>
      <p:sp>
        <p:nvSpPr>
          <p:cNvPr id="1139" name="Google Shape;1139;p186"/>
          <p:cNvSpPr txBox="1">
            <a:spLocks noGrp="1"/>
          </p:cNvSpPr>
          <p:nvPr>
            <p:ph type="sldNum" idx="12"/>
          </p:nvPr>
        </p:nvSpPr>
        <p:spPr>
          <a:xfrm>
            <a:off x="8497765" y="5407982"/>
            <a:ext cx="433200" cy="1047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Statement Option 4">
  <p:cSld name="Statement Option 4">
    <p:bg>
      <p:bgPr>
        <a:solidFill>
          <a:srgbClr val="D2DB0E"/>
        </a:solidFill>
        <a:effectLst/>
      </p:bgPr>
    </p:bg>
    <p:spTree>
      <p:nvGrpSpPr>
        <p:cNvPr id="1" name="Shape 90"/>
        <p:cNvGrpSpPr/>
        <p:nvPr/>
      </p:nvGrpSpPr>
      <p:grpSpPr>
        <a:xfrm>
          <a:off x="0" y="0"/>
          <a:ext cx="0" cy="0"/>
          <a:chOff x="0" y="0"/>
          <a:chExt cx="0" cy="0"/>
        </a:xfrm>
      </p:grpSpPr>
      <p:pic>
        <p:nvPicPr>
          <p:cNvPr id="91" name="Google Shape;91;p19"/>
          <p:cNvPicPr preferRelativeResize="0"/>
          <p:nvPr/>
        </p:nvPicPr>
        <p:blipFill rotWithShape="1">
          <a:blip r:embed="rId2">
            <a:alphaModFix/>
          </a:blip>
          <a:srcRect t="5771" b="5310"/>
          <a:stretch/>
        </p:blipFill>
        <p:spPr>
          <a:xfrm>
            <a:off x="888486" y="1"/>
            <a:ext cx="7550700" cy="5715000"/>
          </a:xfrm>
          <a:prstGeom prst="rect">
            <a:avLst/>
          </a:prstGeom>
          <a:noFill/>
          <a:ln>
            <a:noFill/>
          </a:ln>
        </p:spPr>
      </p:pic>
      <p:sp>
        <p:nvSpPr>
          <p:cNvPr id="92" name="Google Shape;92;p19"/>
          <p:cNvSpPr txBox="1">
            <a:spLocks noGrp="1"/>
          </p:cNvSpPr>
          <p:nvPr>
            <p:ph type="ctrTitle"/>
          </p:nvPr>
        </p:nvSpPr>
        <p:spPr>
          <a:xfrm>
            <a:off x="1494000" y="1990859"/>
            <a:ext cx="6296400" cy="1370700"/>
          </a:xfrm>
          <a:prstGeom prst="rect">
            <a:avLst/>
          </a:prstGeom>
          <a:noFill/>
          <a:ln>
            <a:noFill/>
          </a:ln>
        </p:spPr>
        <p:txBody>
          <a:bodyPr spcFirstLastPara="1" wrap="square" lIns="91425" tIns="91425" rIns="91425" bIns="91425" anchor="b" anchorCtr="0"/>
          <a:lstStyle>
            <a:lvl1pPr marL="0" marR="0" lvl="0" indent="0" algn="ctr" rtl="0">
              <a:lnSpc>
                <a:spcPct val="105882"/>
              </a:lnSpc>
              <a:spcBef>
                <a:spcPts val="0"/>
              </a:spcBef>
              <a:spcAft>
                <a:spcPts val="0"/>
              </a:spcAft>
              <a:buClr>
                <a:schemeClr val="dk2"/>
              </a:buClr>
              <a:buSzPts val="1400"/>
              <a:buFont typeface="Times New Roman"/>
              <a:buNone/>
              <a:defRPr sz="3400" b="1" i="1"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93" name="Google Shape;93;p19"/>
          <p:cNvSpPr txBox="1">
            <a:spLocks noGrp="1"/>
          </p:cNvSpPr>
          <p:nvPr>
            <p:ph type="body" idx="1"/>
          </p:nvPr>
        </p:nvSpPr>
        <p:spPr>
          <a:xfrm>
            <a:off x="1616075" y="3482588"/>
            <a:ext cx="6015000" cy="305700"/>
          </a:xfrm>
          <a:prstGeom prst="rect">
            <a:avLst/>
          </a:prstGeom>
          <a:noFill/>
          <a:ln>
            <a:noFill/>
          </a:ln>
        </p:spPr>
        <p:txBody>
          <a:bodyPr spcFirstLastPara="1" wrap="square" lIns="91425" tIns="91425" rIns="91425" bIns="91425" anchor="t" anchorCtr="0"/>
          <a:lstStyle>
            <a:lvl1pPr marL="457200" marR="0" lvl="0" indent="-228600" algn="ctr" rtl="0">
              <a:lnSpc>
                <a:spcPct val="112500"/>
              </a:lnSpc>
              <a:spcBef>
                <a:spcPts val="0"/>
              </a:spcBef>
              <a:spcAft>
                <a:spcPts val="0"/>
              </a:spcAft>
              <a:buClr>
                <a:schemeClr val="lt2"/>
              </a:buClr>
              <a:buSzPts val="1400"/>
              <a:buFont typeface="Arial"/>
              <a:buNone/>
              <a:defRPr sz="1600" b="0" i="0" u="none" strike="noStrike" cap="none">
                <a:solidFill>
                  <a:schemeClr val="lt2"/>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94" name="Google Shape;94;p19"/>
          <p:cNvPicPr preferRelativeResize="0"/>
          <p:nvPr/>
        </p:nvPicPr>
        <p:blipFill rotWithShape="1">
          <a:blip r:embed="rId3">
            <a:alphaModFix/>
          </a:blip>
          <a:srcRect/>
          <a:stretch/>
        </p:blipFill>
        <p:spPr>
          <a:xfrm>
            <a:off x="500410" y="5313991"/>
            <a:ext cx="918000" cy="233400"/>
          </a:xfrm>
          <a:prstGeom prst="rect">
            <a:avLst/>
          </a:prstGeom>
          <a:noFill/>
          <a:ln>
            <a:noFill/>
          </a:ln>
        </p:spPr>
      </p:pic>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matchingName="Numbered">
  <p:cSld name="Numbered">
    <p:bg>
      <p:bgPr>
        <a:solidFill>
          <a:srgbClr val="FFFFFF"/>
        </a:solidFill>
        <a:effectLst/>
      </p:bgPr>
    </p:bg>
    <p:spTree>
      <p:nvGrpSpPr>
        <p:cNvPr id="1" name="Shape 1140"/>
        <p:cNvGrpSpPr/>
        <p:nvPr/>
      </p:nvGrpSpPr>
      <p:grpSpPr>
        <a:xfrm>
          <a:off x="0" y="0"/>
          <a:ext cx="0" cy="0"/>
          <a:chOff x="0" y="0"/>
          <a:chExt cx="0" cy="0"/>
        </a:xfrm>
      </p:grpSpPr>
      <p:sp>
        <p:nvSpPr>
          <p:cNvPr id="1141" name="Google Shape;1141;p187"/>
          <p:cNvSpPr txBox="1">
            <a:spLocks noGrp="1"/>
          </p:cNvSpPr>
          <p:nvPr>
            <p:ph type="title"/>
          </p:nvPr>
        </p:nvSpPr>
        <p:spPr>
          <a:xfrm>
            <a:off x="467916" y="348000"/>
            <a:ext cx="8208300" cy="930000"/>
          </a:xfrm>
          <a:prstGeom prst="rect">
            <a:avLst/>
          </a:prstGeom>
          <a:noFill/>
          <a:ln>
            <a:noFill/>
          </a:ln>
        </p:spPr>
        <p:txBody>
          <a:bodyPr spcFirstLastPara="1" wrap="square" lIns="91425" tIns="91425" rIns="91425" bIns="91425" anchor="t" anchorCtr="0"/>
          <a:lstStyle>
            <a:lvl1pPr marL="0" marR="0" lvl="0" indent="0" algn="l" rtl="0">
              <a:lnSpc>
                <a:spcPct val="111111"/>
              </a:lnSpc>
              <a:spcBef>
                <a:spcPts val="0"/>
              </a:spcBef>
              <a:spcAft>
                <a:spcPts val="0"/>
              </a:spcAft>
              <a:buClr>
                <a:schemeClr val="dk2"/>
              </a:buClr>
              <a:buSzPts val="2800"/>
              <a:buFont typeface="Times New Roman"/>
              <a:buNone/>
              <a:defRPr sz="3600"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2800"/>
              <a:buNone/>
              <a:defRPr sz="1800"/>
            </a:lvl2pPr>
            <a:lvl3pPr lvl="2" indent="0" rtl="0">
              <a:spcBef>
                <a:spcPts val="0"/>
              </a:spcBef>
              <a:spcAft>
                <a:spcPts val="0"/>
              </a:spcAft>
              <a:buSzPts val="2800"/>
              <a:buNone/>
              <a:defRPr sz="1800"/>
            </a:lvl3pPr>
            <a:lvl4pPr lvl="3" indent="0" rtl="0">
              <a:spcBef>
                <a:spcPts val="0"/>
              </a:spcBef>
              <a:spcAft>
                <a:spcPts val="0"/>
              </a:spcAft>
              <a:buSzPts val="2800"/>
              <a:buNone/>
              <a:defRPr sz="1800"/>
            </a:lvl4pPr>
            <a:lvl5pPr lvl="4" indent="0" rtl="0">
              <a:spcBef>
                <a:spcPts val="0"/>
              </a:spcBef>
              <a:spcAft>
                <a:spcPts val="0"/>
              </a:spcAft>
              <a:buSzPts val="2800"/>
              <a:buNone/>
              <a:defRPr sz="1800"/>
            </a:lvl5pPr>
            <a:lvl6pPr lvl="5" indent="0" rtl="0">
              <a:spcBef>
                <a:spcPts val="0"/>
              </a:spcBef>
              <a:spcAft>
                <a:spcPts val="0"/>
              </a:spcAft>
              <a:buSzPts val="2800"/>
              <a:buNone/>
              <a:defRPr sz="1800"/>
            </a:lvl6pPr>
            <a:lvl7pPr lvl="6" indent="0" rtl="0">
              <a:spcBef>
                <a:spcPts val="0"/>
              </a:spcBef>
              <a:spcAft>
                <a:spcPts val="0"/>
              </a:spcAft>
              <a:buSzPts val="2800"/>
              <a:buNone/>
              <a:defRPr sz="1800"/>
            </a:lvl7pPr>
            <a:lvl8pPr lvl="7" indent="0" rtl="0">
              <a:spcBef>
                <a:spcPts val="0"/>
              </a:spcBef>
              <a:spcAft>
                <a:spcPts val="0"/>
              </a:spcAft>
              <a:buSzPts val="2800"/>
              <a:buNone/>
              <a:defRPr sz="1800"/>
            </a:lvl8pPr>
            <a:lvl9pPr lvl="8" indent="0" rtl="0">
              <a:spcBef>
                <a:spcPts val="0"/>
              </a:spcBef>
              <a:spcAft>
                <a:spcPts val="0"/>
              </a:spcAft>
              <a:buSzPts val="2800"/>
              <a:buNone/>
              <a:defRPr sz="1800"/>
            </a:lvl9pPr>
          </a:lstStyle>
          <a:p>
            <a:endParaRPr/>
          </a:p>
        </p:txBody>
      </p:sp>
      <p:sp>
        <p:nvSpPr>
          <p:cNvPr id="1142" name="Google Shape;1142;p187"/>
          <p:cNvSpPr txBox="1">
            <a:spLocks noGrp="1"/>
          </p:cNvSpPr>
          <p:nvPr>
            <p:ph type="body" idx="1"/>
          </p:nvPr>
        </p:nvSpPr>
        <p:spPr>
          <a:xfrm>
            <a:off x="467915" y="1508125"/>
            <a:ext cx="6682800" cy="3151200"/>
          </a:xfrm>
          <a:prstGeom prst="rect">
            <a:avLst/>
          </a:prstGeom>
          <a:noFill/>
          <a:ln>
            <a:noFill/>
          </a:ln>
        </p:spPr>
        <p:txBody>
          <a:bodyPr spcFirstLastPara="1" wrap="square" lIns="91425" tIns="91425" rIns="91425" bIns="91425" anchor="t" anchorCtr="0"/>
          <a:lstStyle>
            <a:lvl1pPr marL="457200" marR="0" lvl="0" indent="-342900" algn="l" rtl="0">
              <a:lnSpc>
                <a:spcPct val="122222"/>
              </a:lnSpc>
              <a:spcBef>
                <a:spcPts val="1134"/>
              </a:spcBef>
              <a:spcAft>
                <a:spcPts val="0"/>
              </a:spcAft>
              <a:buClr>
                <a:schemeClr val="dk2"/>
              </a:buClr>
              <a:buSzPts val="1800"/>
              <a:buFont typeface="Times New Roman"/>
              <a:buAutoNum type="arabicPeriod"/>
              <a:defRPr sz="1800" b="1" i="0" u="none" strike="noStrike" cap="none">
                <a:solidFill>
                  <a:schemeClr val="dk2"/>
                </a:solidFill>
                <a:latin typeface="Arial"/>
                <a:ea typeface="Arial"/>
                <a:cs typeface="Arial"/>
                <a:sym typeface="Arial"/>
              </a:defRPr>
            </a:lvl1pPr>
            <a:lvl2pPr marL="914400" marR="0" lvl="1" indent="-342900" algn="l" rtl="0">
              <a:lnSpc>
                <a:spcPct val="122222"/>
              </a:lnSpc>
              <a:spcBef>
                <a:spcPts val="0"/>
              </a:spcBef>
              <a:spcAft>
                <a:spcPts val="0"/>
              </a:spcAft>
              <a:buClr>
                <a:schemeClr val="lt2"/>
              </a:buClr>
              <a:buSzPts val="1800"/>
              <a:buFont typeface="Arial"/>
              <a:buChar char="‒"/>
              <a:defRPr sz="1800" b="0" i="0" u="none" strike="noStrike" cap="none">
                <a:solidFill>
                  <a:srgbClr val="000000"/>
                </a:solidFill>
                <a:latin typeface="Arial"/>
                <a:ea typeface="Arial"/>
                <a:cs typeface="Arial"/>
                <a:sym typeface="Arial"/>
              </a:defRPr>
            </a:lvl2pPr>
            <a:lvl3pPr marL="1371600" marR="0" lvl="2" indent="-342900" algn="l" rtl="0">
              <a:lnSpc>
                <a:spcPct val="122222"/>
              </a:lnSpc>
              <a:spcBef>
                <a:spcPts val="0"/>
              </a:spcBef>
              <a:spcAft>
                <a:spcPts val="0"/>
              </a:spcAft>
              <a:buClr>
                <a:schemeClr val="accent4"/>
              </a:buClr>
              <a:buSzPts val="1800"/>
              <a:buFont typeface="Arial"/>
              <a:buChar char="‒"/>
              <a:defRPr sz="1800" b="0" i="0" u="none" strike="noStrike" cap="none">
                <a:solidFill>
                  <a:srgbClr val="000000"/>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43" name="Google Shape;1143;p187"/>
          <p:cNvSpPr txBox="1">
            <a:spLocks noGrp="1"/>
          </p:cNvSpPr>
          <p:nvPr>
            <p:ph type="sldNum" idx="12"/>
          </p:nvPr>
        </p:nvSpPr>
        <p:spPr>
          <a:xfrm>
            <a:off x="8539582" y="5429942"/>
            <a:ext cx="124500" cy="921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1144" name="Google Shape;1144;p187"/>
          <p:cNvSpPr txBox="1">
            <a:spLocks noGrp="1"/>
          </p:cNvSpPr>
          <p:nvPr>
            <p:ph type="ftr" idx="11"/>
          </p:nvPr>
        </p:nvSpPr>
        <p:spPr>
          <a:xfrm>
            <a:off x="6686316" y="5429942"/>
            <a:ext cx="1793100" cy="92100"/>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700" b="1">
                <a:solidFill>
                  <a:schemeClr val="lt2"/>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matchingName="Divider Option 3">
  <p:cSld name="Divider Option 3">
    <p:bg>
      <p:bgPr>
        <a:blipFill rotWithShape="1">
          <a:blip r:embed="rId2">
            <a:alphaModFix/>
          </a:blip>
          <a:stretch>
            <a:fillRect l="-37999" r="-37988"/>
          </a:stretch>
        </a:blipFill>
        <a:effectLst/>
      </p:bgPr>
    </p:bg>
    <p:spTree>
      <p:nvGrpSpPr>
        <p:cNvPr id="1" name="Shape 1145"/>
        <p:cNvGrpSpPr/>
        <p:nvPr/>
      </p:nvGrpSpPr>
      <p:grpSpPr>
        <a:xfrm>
          <a:off x="0" y="0"/>
          <a:ext cx="0" cy="0"/>
          <a:chOff x="0" y="0"/>
          <a:chExt cx="0" cy="0"/>
        </a:xfrm>
      </p:grpSpPr>
      <p:sp>
        <p:nvSpPr>
          <p:cNvPr id="1146" name="Google Shape;1146;p188"/>
          <p:cNvSpPr/>
          <p:nvPr/>
        </p:nvSpPr>
        <p:spPr>
          <a:xfrm>
            <a:off x="2618550" y="653746"/>
            <a:ext cx="3906900" cy="4518600"/>
          </a:xfrm>
          <a:custGeom>
            <a:avLst/>
            <a:gdLst/>
            <a:ahLst/>
            <a:cxnLst/>
            <a:rect l="l" t="t" r="r" b="b"/>
            <a:pathLst>
              <a:path w="120000" h="120000" extrusionOk="0">
                <a:moveTo>
                  <a:pt x="116779" y="73492"/>
                </a:moveTo>
                <a:cubicBezTo>
                  <a:pt x="119504" y="63571"/>
                  <a:pt x="120000" y="53492"/>
                  <a:pt x="118017" y="44285"/>
                </a:cubicBezTo>
                <a:cubicBezTo>
                  <a:pt x="117357" y="41190"/>
                  <a:pt x="116366" y="38095"/>
                  <a:pt x="115127" y="35238"/>
                </a:cubicBezTo>
                <a:cubicBezTo>
                  <a:pt x="108107" y="19285"/>
                  <a:pt x="92085" y="7380"/>
                  <a:pt x="72181" y="3333"/>
                </a:cubicBezTo>
                <a:cubicBezTo>
                  <a:pt x="55746" y="0"/>
                  <a:pt x="38981" y="2698"/>
                  <a:pt x="25189" y="10952"/>
                </a:cubicBezTo>
                <a:cubicBezTo>
                  <a:pt x="16434" y="16190"/>
                  <a:pt x="9745" y="22936"/>
                  <a:pt x="5863" y="30396"/>
                </a:cubicBezTo>
                <a:cubicBezTo>
                  <a:pt x="1486" y="38809"/>
                  <a:pt x="0" y="49523"/>
                  <a:pt x="1486" y="61507"/>
                </a:cubicBezTo>
                <a:cubicBezTo>
                  <a:pt x="2477" y="68333"/>
                  <a:pt x="4294" y="75079"/>
                  <a:pt x="7102" y="81349"/>
                </a:cubicBezTo>
                <a:cubicBezTo>
                  <a:pt x="7102" y="81428"/>
                  <a:pt x="7102" y="81428"/>
                  <a:pt x="7102" y="81428"/>
                </a:cubicBezTo>
                <a:cubicBezTo>
                  <a:pt x="13131" y="95158"/>
                  <a:pt x="22876" y="105793"/>
                  <a:pt x="35182" y="112063"/>
                </a:cubicBezTo>
                <a:cubicBezTo>
                  <a:pt x="49635" y="119444"/>
                  <a:pt x="65822" y="120000"/>
                  <a:pt x="80770" y="113730"/>
                </a:cubicBezTo>
                <a:cubicBezTo>
                  <a:pt x="98279" y="106507"/>
                  <a:pt x="111741" y="91428"/>
                  <a:pt x="116779" y="73492"/>
                </a:cubicBezTo>
              </a:path>
            </a:pathLst>
          </a:custGeom>
          <a:solidFill>
            <a:srgbClr val="FFFFF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1147" name="Google Shape;1147;p188"/>
          <p:cNvSpPr txBox="1">
            <a:spLocks noGrp="1"/>
          </p:cNvSpPr>
          <p:nvPr>
            <p:ph type="ctrTitle"/>
          </p:nvPr>
        </p:nvSpPr>
        <p:spPr>
          <a:xfrm>
            <a:off x="2753436" y="2478063"/>
            <a:ext cx="3623400" cy="870000"/>
          </a:xfrm>
          <a:prstGeom prst="rect">
            <a:avLst/>
          </a:prstGeom>
          <a:noFill/>
          <a:ln>
            <a:noFill/>
          </a:ln>
        </p:spPr>
        <p:txBody>
          <a:bodyPr spcFirstLastPara="1" wrap="square" lIns="91425" tIns="91425" rIns="91425" bIns="91425" anchor="ctr" anchorCtr="0"/>
          <a:lstStyle>
            <a:lvl1pPr marL="0" marR="0" lvl="0" indent="0" algn="ctr" rtl="0">
              <a:lnSpc>
                <a:spcPct val="105882"/>
              </a:lnSpc>
              <a:spcBef>
                <a:spcPts val="0"/>
              </a:spcBef>
              <a:spcAft>
                <a:spcPts val="0"/>
              </a:spcAft>
              <a:buClr>
                <a:schemeClr val="dk2"/>
              </a:buClr>
              <a:buSzPts val="2800"/>
              <a:buFont typeface="Times New Roman"/>
              <a:buNone/>
              <a:defRPr sz="2600"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2800"/>
              <a:buNone/>
              <a:defRPr sz="1400"/>
            </a:lvl2pPr>
            <a:lvl3pPr lvl="2" indent="0" rtl="0">
              <a:spcBef>
                <a:spcPts val="0"/>
              </a:spcBef>
              <a:spcAft>
                <a:spcPts val="0"/>
              </a:spcAft>
              <a:buSzPts val="2800"/>
              <a:buNone/>
              <a:defRPr sz="1400"/>
            </a:lvl3pPr>
            <a:lvl4pPr lvl="3" indent="0" rtl="0">
              <a:spcBef>
                <a:spcPts val="0"/>
              </a:spcBef>
              <a:spcAft>
                <a:spcPts val="0"/>
              </a:spcAft>
              <a:buSzPts val="2800"/>
              <a:buNone/>
              <a:defRPr sz="1400"/>
            </a:lvl4pPr>
            <a:lvl5pPr lvl="4" indent="0" rtl="0">
              <a:spcBef>
                <a:spcPts val="0"/>
              </a:spcBef>
              <a:spcAft>
                <a:spcPts val="0"/>
              </a:spcAft>
              <a:buSzPts val="2800"/>
              <a:buNone/>
              <a:defRPr sz="1400"/>
            </a:lvl5pPr>
            <a:lvl6pPr lvl="5" indent="0" rtl="0">
              <a:spcBef>
                <a:spcPts val="0"/>
              </a:spcBef>
              <a:spcAft>
                <a:spcPts val="0"/>
              </a:spcAft>
              <a:buSzPts val="2800"/>
              <a:buNone/>
              <a:defRPr sz="1400"/>
            </a:lvl6pPr>
            <a:lvl7pPr lvl="6" indent="0" rtl="0">
              <a:spcBef>
                <a:spcPts val="0"/>
              </a:spcBef>
              <a:spcAft>
                <a:spcPts val="0"/>
              </a:spcAft>
              <a:buSzPts val="2800"/>
              <a:buNone/>
              <a:defRPr sz="1400"/>
            </a:lvl7pPr>
            <a:lvl8pPr lvl="7" indent="0" rtl="0">
              <a:spcBef>
                <a:spcPts val="0"/>
              </a:spcBef>
              <a:spcAft>
                <a:spcPts val="0"/>
              </a:spcAft>
              <a:buSzPts val="2800"/>
              <a:buNone/>
              <a:defRPr sz="1400"/>
            </a:lvl8pPr>
            <a:lvl9pPr lvl="8" indent="0" rtl="0">
              <a:spcBef>
                <a:spcPts val="0"/>
              </a:spcBef>
              <a:spcAft>
                <a:spcPts val="0"/>
              </a:spcAft>
              <a:buSzPts val="2800"/>
              <a:buNone/>
              <a:defRPr sz="1400"/>
            </a:lvl9pPr>
          </a:lstStyle>
          <a:p>
            <a:endParaRPr/>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matchingName="More to Learn">
  <p:cSld name="More to Learn">
    <p:bg>
      <p:bgPr>
        <a:solidFill>
          <a:schemeClr val="lt2"/>
        </a:solidFill>
        <a:effectLst/>
      </p:bgPr>
    </p:bg>
    <p:spTree>
      <p:nvGrpSpPr>
        <p:cNvPr id="1" name="Shape 1148"/>
        <p:cNvGrpSpPr/>
        <p:nvPr/>
      </p:nvGrpSpPr>
      <p:grpSpPr>
        <a:xfrm>
          <a:off x="0" y="0"/>
          <a:ext cx="0" cy="0"/>
          <a:chOff x="0" y="0"/>
          <a:chExt cx="0" cy="0"/>
        </a:xfrm>
      </p:grpSpPr>
      <p:pic>
        <p:nvPicPr>
          <p:cNvPr id="1149" name="Google Shape;1149;p189"/>
          <p:cNvPicPr preferRelativeResize="0"/>
          <p:nvPr/>
        </p:nvPicPr>
        <p:blipFill rotWithShape="1">
          <a:blip r:embed="rId2">
            <a:alphaModFix/>
          </a:blip>
          <a:srcRect t="5770" b="5308"/>
          <a:stretch/>
        </p:blipFill>
        <p:spPr>
          <a:xfrm>
            <a:off x="888486" y="0"/>
            <a:ext cx="7550700" cy="5715000"/>
          </a:xfrm>
          <a:prstGeom prst="rect">
            <a:avLst/>
          </a:prstGeom>
          <a:noFill/>
          <a:ln>
            <a:noFill/>
          </a:ln>
        </p:spPr>
      </p:pic>
      <p:sp>
        <p:nvSpPr>
          <p:cNvPr id="1150" name="Google Shape;1150;p189"/>
          <p:cNvSpPr txBox="1">
            <a:spLocks noGrp="1"/>
          </p:cNvSpPr>
          <p:nvPr>
            <p:ph type="ctrTitle"/>
          </p:nvPr>
        </p:nvSpPr>
        <p:spPr>
          <a:xfrm>
            <a:off x="2333624" y="2274055"/>
            <a:ext cx="4656600" cy="821400"/>
          </a:xfrm>
          <a:prstGeom prst="rect">
            <a:avLst/>
          </a:prstGeom>
          <a:noFill/>
          <a:ln>
            <a:noFill/>
          </a:ln>
        </p:spPr>
        <p:txBody>
          <a:bodyPr spcFirstLastPara="1" wrap="square" lIns="91425" tIns="91425" rIns="91425" bIns="91425" anchor="b" anchorCtr="0"/>
          <a:lstStyle>
            <a:lvl1pPr marL="0" marR="0" lvl="0" indent="0" algn="ctr" rtl="0">
              <a:lnSpc>
                <a:spcPct val="117647"/>
              </a:lnSpc>
              <a:spcBef>
                <a:spcPts val="0"/>
              </a:spcBef>
              <a:spcAft>
                <a:spcPts val="0"/>
              </a:spcAft>
              <a:buClr>
                <a:schemeClr val="dk2"/>
              </a:buClr>
              <a:buSzPts val="28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2800"/>
              <a:buFont typeface="Arial"/>
              <a:buNone/>
              <a:defRPr sz="1800"/>
            </a:lvl2pPr>
            <a:lvl3pPr lvl="2" indent="0" rtl="0">
              <a:spcBef>
                <a:spcPts val="0"/>
              </a:spcBef>
              <a:spcAft>
                <a:spcPts val="0"/>
              </a:spcAft>
              <a:buSzPts val="2800"/>
              <a:buFont typeface="Arial"/>
              <a:buNone/>
              <a:defRPr sz="1800"/>
            </a:lvl3pPr>
            <a:lvl4pPr lvl="3" indent="0" rtl="0">
              <a:spcBef>
                <a:spcPts val="0"/>
              </a:spcBef>
              <a:spcAft>
                <a:spcPts val="0"/>
              </a:spcAft>
              <a:buSzPts val="2800"/>
              <a:buFont typeface="Arial"/>
              <a:buNone/>
              <a:defRPr sz="1800"/>
            </a:lvl4pPr>
            <a:lvl5pPr lvl="4" indent="0" rtl="0">
              <a:spcBef>
                <a:spcPts val="0"/>
              </a:spcBef>
              <a:spcAft>
                <a:spcPts val="0"/>
              </a:spcAft>
              <a:buSzPts val="2800"/>
              <a:buFont typeface="Arial"/>
              <a:buNone/>
              <a:defRPr sz="1800"/>
            </a:lvl5pPr>
            <a:lvl6pPr lvl="5" indent="0" rtl="0">
              <a:spcBef>
                <a:spcPts val="0"/>
              </a:spcBef>
              <a:spcAft>
                <a:spcPts val="0"/>
              </a:spcAft>
              <a:buSzPts val="2800"/>
              <a:buFont typeface="Arial"/>
              <a:buNone/>
              <a:defRPr sz="1800"/>
            </a:lvl6pPr>
            <a:lvl7pPr lvl="6" indent="0" rtl="0">
              <a:spcBef>
                <a:spcPts val="0"/>
              </a:spcBef>
              <a:spcAft>
                <a:spcPts val="0"/>
              </a:spcAft>
              <a:buSzPts val="2800"/>
              <a:buFont typeface="Arial"/>
              <a:buNone/>
              <a:defRPr sz="1800"/>
            </a:lvl7pPr>
            <a:lvl8pPr lvl="7" indent="0" rtl="0">
              <a:spcBef>
                <a:spcPts val="0"/>
              </a:spcBef>
              <a:spcAft>
                <a:spcPts val="0"/>
              </a:spcAft>
              <a:buSzPts val="2800"/>
              <a:buFont typeface="Arial"/>
              <a:buNone/>
              <a:defRPr sz="1800"/>
            </a:lvl8pPr>
            <a:lvl9pPr lvl="8" indent="0" rtl="0">
              <a:spcBef>
                <a:spcPts val="0"/>
              </a:spcBef>
              <a:spcAft>
                <a:spcPts val="0"/>
              </a:spcAft>
              <a:buSzPts val="2800"/>
              <a:buFont typeface="Arial"/>
              <a:buNone/>
              <a:defRPr sz="1800"/>
            </a:lvl9pPr>
          </a:lstStyle>
          <a:p>
            <a:endParaRPr/>
          </a:p>
        </p:txBody>
      </p:sp>
      <p:sp>
        <p:nvSpPr>
          <p:cNvPr id="1151" name="Google Shape;1151;p189"/>
          <p:cNvSpPr txBox="1">
            <a:spLocks noGrp="1"/>
          </p:cNvSpPr>
          <p:nvPr>
            <p:ph type="body" idx="1"/>
          </p:nvPr>
        </p:nvSpPr>
        <p:spPr>
          <a:xfrm>
            <a:off x="2343150" y="3190875"/>
            <a:ext cx="4743600" cy="531900"/>
          </a:xfrm>
          <a:prstGeom prst="rect">
            <a:avLst/>
          </a:prstGeom>
          <a:noFill/>
          <a:ln>
            <a:noFill/>
          </a:ln>
        </p:spPr>
        <p:txBody>
          <a:bodyPr spcFirstLastPara="1" wrap="square" lIns="91425" tIns="91425" rIns="91425" bIns="91425" anchor="t" anchorCtr="0"/>
          <a:lstStyle>
            <a:lvl1pPr marL="457200" marR="0" lvl="0" indent="-228600" algn="ctr" rtl="0">
              <a:lnSpc>
                <a:spcPct val="131250"/>
              </a:lnSpc>
              <a:spcBef>
                <a:spcPts val="0"/>
              </a:spcBef>
              <a:spcAft>
                <a:spcPts val="0"/>
              </a:spcAft>
              <a:buClr>
                <a:schemeClr val="lt2"/>
              </a:buClr>
              <a:buSzPts val="1800"/>
              <a:buFont typeface="Arial"/>
              <a:buNone/>
              <a:defRPr sz="1600" b="0" i="0" u="none" strike="noStrike" cap="none">
                <a:solidFill>
                  <a:schemeClr val="lt2"/>
                </a:solidFill>
                <a:latin typeface="Arial"/>
                <a:ea typeface="Arial"/>
                <a:cs typeface="Arial"/>
                <a:sym typeface="Arial"/>
              </a:defRPr>
            </a:lvl1pPr>
            <a:lvl2pPr marL="914400" marR="0" lvl="1" indent="-228600" algn="ctr" rtl="0">
              <a:lnSpc>
                <a:spcPct val="131250"/>
              </a:lnSpc>
              <a:spcBef>
                <a:spcPts val="0"/>
              </a:spcBef>
              <a:spcAft>
                <a:spcPts val="0"/>
              </a:spcAft>
              <a:buClr>
                <a:schemeClr val="lt2"/>
              </a:buClr>
              <a:buSzPts val="1400"/>
              <a:buFont typeface="Arial"/>
              <a:buNone/>
              <a:defRPr sz="1600" b="1" i="0" u="none" strike="noStrike" cap="none">
                <a:solidFill>
                  <a:schemeClr val="lt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lnSpc>
                <a:spcPct val="100000"/>
              </a:lnSpc>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matchingName="Statement and Image Option6">
  <p:cSld name="Statement and Image Option6">
    <p:bg>
      <p:bgPr>
        <a:solidFill>
          <a:srgbClr val="FFFFFF"/>
        </a:solidFill>
        <a:effectLst/>
      </p:bgPr>
    </p:bg>
    <p:spTree>
      <p:nvGrpSpPr>
        <p:cNvPr id="1" name="Shape 1152"/>
        <p:cNvGrpSpPr/>
        <p:nvPr/>
      </p:nvGrpSpPr>
      <p:grpSpPr>
        <a:xfrm>
          <a:off x="0" y="0"/>
          <a:ext cx="0" cy="0"/>
          <a:chOff x="0" y="0"/>
          <a:chExt cx="0" cy="0"/>
        </a:xfrm>
      </p:grpSpPr>
      <p:sp>
        <p:nvSpPr>
          <p:cNvPr id="1153" name="Google Shape;1153;p190"/>
          <p:cNvSpPr txBox="1">
            <a:spLocks noGrp="1"/>
          </p:cNvSpPr>
          <p:nvPr>
            <p:ph type="title"/>
          </p:nvPr>
        </p:nvSpPr>
        <p:spPr>
          <a:xfrm>
            <a:off x="539998" y="348375"/>
            <a:ext cx="6241800" cy="7074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2"/>
              </a:buClr>
              <a:buSzPts val="28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2800"/>
              <a:buNone/>
              <a:defRPr sz="1800"/>
            </a:lvl2pPr>
            <a:lvl3pPr lvl="2" indent="0" rtl="0">
              <a:spcBef>
                <a:spcPts val="0"/>
              </a:spcBef>
              <a:spcAft>
                <a:spcPts val="0"/>
              </a:spcAft>
              <a:buSzPts val="2800"/>
              <a:buNone/>
              <a:defRPr sz="1800"/>
            </a:lvl3pPr>
            <a:lvl4pPr lvl="3" indent="0" rtl="0">
              <a:spcBef>
                <a:spcPts val="0"/>
              </a:spcBef>
              <a:spcAft>
                <a:spcPts val="0"/>
              </a:spcAft>
              <a:buSzPts val="2800"/>
              <a:buNone/>
              <a:defRPr sz="1800"/>
            </a:lvl4pPr>
            <a:lvl5pPr lvl="4" indent="0" rtl="0">
              <a:spcBef>
                <a:spcPts val="0"/>
              </a:spcBef>
              <a:spcAft>
                <a:spcPts val="0"/>
              </a:spcAft>
              <a:buSzPts val="2800"/>
              <a:buNone/>
              <a:defRPr sz="1800"/>
            </a:lvl5pPr>
            <a:lvl6pPr lvl="5" indent="0" rtl="0">
              <a:spcBef>
                <a:spcPts val="0"/>
              </a:spcBef>
              <a:spcAft>
                <a:spcPts val="0"/>
              </a:spcAft>
              <a:buSzPts val="2800"/>
              <a:buNone/>
              <a:defRPr sz="1800"/>
            </a:lvl6pPr>
            <a:lvl7pPr lvl="6" indent="0" rtl="0">
              <a:spcBef>
                <a:spcPts val="0"/>
              </a:spcBef>
              <a:spcAft>
                <a:spcPts val="0"/>
              </a:spcAft>
              <a:buSzPts val="2800"/>
              <a:buNone/>
              <a:defRPr sz="1800"/>
            </a:lvl7pPr>
            <a:lvl8pPr lvl="7" indent="0" rtl="0">
              <a:spcBef>
                <a:spcPts val="0"/>
              </a:spcBef>
              <a:spcAft>
                <a:spcPts val="0"/>
              </a:spcAft>
              <a:buSzPts val="2800"/>
              <a:buNone/>
              <a:defRPr sz="1800"/>
            </a:lvl8pPr>
            <a:lvl9pPr lvl="8" indent="0" rtl="0">
              <a:spcBef>
                <a:spcPts val="0"/>
              </a:spcBef>
              <a:spcAft>
                <a:spcPts val="0"/>
              </a:spcAft>
              <a:buSzPts val="2800"/>
              <a:buNone/>
              <a:defRPr sz="1800"/>
            </a:lvl9pPr>
          </a:lstStyle>
          <a:p>
            <a:endParaRPr/>
          </a:p>
        </p:txBody>
      </p:sp>
      <p:sp>
        <p:nvSpPr>
          <p:cNvPr id="1154" name="Google Shape;1154;p190"/>
          <p:cNvSpPr txBox="1">
            <a:spLocks noGrp="1"/>
          </p:cNvSpPr>
          <p:nvPr>
            <p:ph type="body" idx="1"/>
          </p:nvPr>
        </p:nvSpPr>
        <p:spPr>
          <a:xfrm>
            <a:off x="539999" y="1166812"/>
            <a:ext cx="5052900" cy="2603400"/>
          </a:xfrm>
          <a:prstGeom prst="rect">
            <a:avLst/>
          </a:prstGeom>
          <a:noFill/>
          <a:ln>
            <a:noFill/>
          </a:ln>
        </p:spPr>
        <p:txBody>
          <a:bodyPr spcFirstLastPara="1" wrap="square" lIns="91425" tIns="91425" rIns="91425" bIns="91425" anchor="t" anchorCtr="0"/>
          <a:lstStyle>
            <a:lvl1pPr marL="457200" marR="0" lvl="0" indent="-228600" algn="l" rtl="0">
              <a:lnSpc>
                <a:spcPct val="118750"/>
              </a:lnSpc>
              <a:spcBef>
                <a:spcPts val="0"/>
              </a:spcBef>
              <a:spcAft>
                <a:spcPts val="0"/>
              </a:spcAft>
              <a:buClr>
                <a:schemeClr val="dk1"/>
              </a:buClr>
              <a:buSzPts val="18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33333"/>
              </a:lnSpc>
              <a:spcBef>
                <a:spcPts val="1701"/>
              </a:spcBef>
              <a:spcAft>
                <a:spcPts val="0"/>
              </a:spcAft>
              <a:buClr>
                <a:schemeClr val="lt2"/>
              </a:buClr>
              <a:buSzPts val="1400"/>
              <a:buFont typeface="Arial"/>
              <a:buNone/>
              <a:defRPr sz="1200" b="0" i="1" u="none" strike="noStrike" cap="none">
                <a:solidFill>
                  <a:srgbClr val="000000"/>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55" name="Google Shape;1155;p190"/>
          <p:cNvSpPr>
            <a:spLocks noGrp="1"/>
          </p:cNvSpPr>
          <p:nvPr>
            <p:ph type="pic" idx="2"/>
          </p:nvPr>
        </p:nvSpPr>
        <p:spPr>
          <a:xfrm>
            <a:off x="6048375" y="1206499"/>
            <a:ext cx="2562300" cy="37704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72727"/>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1156" name="Google Shape;1156;p190"/>
          <p:cNvCxnSpPr/>
          <p:nvPr/>
        </p:nvCxnSpPr>
        <p:spPr>
          <a:xfrm>
            <a:off x="533400" y="5103813"/>
            <a:ext cx="8086800" cy="0"/>
          </a:xfrm>
          <a:prstGeom prst="straightConnector1">
            <a:avLst/>
          </a:prstGeom>
          <a:noFill/>
          <a:ln w="9525" cap="flat" cmpd="sng">
            <a:solidFill>
              <a:schemeClr val="lt2"/>
            </a:solidFill>
            <a:prstDash val="solid"/>
            <a:round/>
            <a:headEnd type="none" w="sm" len="sm"/>
            <a:tailEnd type="none" w="sm" len="sm"/>
          </a:ln>
        </p:spPr>
      </p:cxnSp>
      <p:cxnSp>
        <p:nvCxnSpPr>
          <p:cNvPr id="1157" name="Google Shape;1157;p190"/>
          <p:cNvCxnSpPr/>
          <p:nvPr/>
        </p:nvCxnSpPr>
        <p:spPr>
          <a:xfrm>
            <a:off x="8465042" y="5420650"/>
            <a:ext cx="0" cy="72000"/>
          </a:xfrm>
          <a:prstGeom prst="straightConnector1">
            <a:avLst/>
          </a:prstGeom>
          <a:noFill/>
          <a:ln w="9525" cap="flat" cmpd="sng">
            <a:solidFill>
              <a:schemeClr val="lt2"/>
            </a:solidFill>
            <a:prstDash val="solid"/>
            <a:round/>
            <a:headEnd type="none" w="sm" len="sm"/>
            <a:tailEnd type="none" w="sm" len="sm"/>
          </a:ln>
        </p:spPr>
      </p:cxnSp>
      <p:sp>
        <p:nvSpPr>
          <p:cNvPr id="1158" name="Google Shape;1158;p190"/>
          <p:cNvSpPr txBox="1">
            <a:spLocks noGrp="1"/>
          </p:cNvSpPr>
          <p:nvPr>
            <p:ph type="sldNum" idx="12"/>
          </p:nvPr>
        </p:nvSpPr>
        <p:spPr>
          <a:xfrm>
            <a:off x="8497765" y="5407982"/>
            <a:ext cx="433200" cy="1047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pic>
        <p:nvPicPr>
          <p:cNvPr id="1159" name="Google Shape;1159;p190"/>
          <p:cNvPicPr preferRelativeResize="0"/>
          <p:nvPr/>
        </p:nvPicPr>
        <p:blipFill rotWithShape="1">
          <a:blip r:embed="rId2">
            <a:alphaModFix/>
          </a:blip>
          <a:srcRect/>
          <a:stretch/>
        </p:blipFill>
        <p:spPr>
          <a:xfrm>
            <a:off x="500410" y="5313991"/>
            <a:ext cx="918000" cy="233400"/>
          </a:xfrm>
          <a:prstGeom prst="rect">
            <a:avLst/>
          </a:prstGeom>
          <a:noFill/>
          <a:ln>
            <a:noFill/>
          </a:ln>
        </p:spPr>
      </p:pic>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matchingName="Statement and Image Option3">
  <p:cSld name="Statement and Image Option3">
    <p:bg>
      <p:bgPr>
        <a:solidFill>
          <a:schemeClr val="lt1"/>
        </a:solidFill>
        <a:effectLst/>
      </p:bgPr>
    </p:bg>
    <p:spTree>
      <p:nvGrpSpPr>
        <p:cNvPr id="1" name="Shape 1160"/>
        <p:cNvGrpSpPr/>
        <p:nvPr/>
      </p:nvGrpSpPr>
      <p:grpSpPr>
        <a:xfrm>
          <a:off x="0" y="0"/>
          <a:ext cx="0" cy="0"/>
          <a:chOff x="0" y="0"/>
          <a:chExt cx="0" cy="0"/>
        </a:xfrm>
      </p:grpSpPr>
      <p:sp>
        <p:nvSpPr>
          <p:cNvPr id="1161" name="Google Shape;1161;p191"/>
          <p:cNvSpPr txBox="1">
            <a:spLocks noGrp="1"/>
          </p:cNvSpPr>
          <p:nvPr>
            <p:ph type="title"/>
          </p:nvPr>
        </p:nvSpPr>
        <p:spPr>
          <a:xfrm>
            <a:off x="539999" y="348375"/>
            <a:ext cx="3681300" cy="9543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1"/>
              </a:buClr>
              <a:buSzPts val="28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rtl="0">
              <a:spcBef>
                <a:spcPts val="0"/>
              </a:spcBef>
              <a:spcAft>
                <a:spcPts val="0"/>
              </a:spcAft>
              <a:buSzPts val="2800"/>
              <a:buNone/>
              <a:defRPr sz="1800"/>
            </a:lvl2pPr>
            <a:lvl3pPr lvl="2" indent="0" rtl="0">
              <a:spcBef>
                <a:spcPts val="0"/>
              </a:spcBef>
              <a:spcAft>
                <a:spcPts val="0"/>
              </a:spcAft>
              <a:buSzPts val="2800"/>
              <a:buNone/>
              <a:defRPr sz="1800"/>
            </a:lvl3pPr>
            <a:lvl4pPr lvl="3" indent="0" rtl="0">
              <a:spcBef>
                <a:spcPts val="0"/>
              </a:spcBef>
              <a:spcAft>
                <a:spcPts val="0"/>
              </a:spcAft>
              <a:buSzPts val="2800"/>
              <a:buNone/>
              <a:defRPr sz="1800"/>
            </a:lvl4pPr>
            <a:lvl5pPr lvl="4" indent="0" rtl="0">
              <a:spcBef>
                <a:spcPts val="0"/>
              </a:spcBef>
              <a:spcAft>
                <a:spcPts val="0"/>
              </a:spcAft>
              <a:buSzPts val="2800"/>
              <a:buNone/>
              <a:defRPr sz="1800"/>
            </a:lvl5pPr>
            <a:lvl6pPr lvl="5" indent="0" rtl="0">
              <a:spcBef>
                <a:spcPts val="0"/>
              </a:spcBef>
              <a:spcAft>
                <a:spcPts val="0"/>
              </a:spcAft>
              <a:buSzPts val="2800"/>
              <a:buNone/>
              <a:defRPr sz="1800"/>
            </a:lvl6pPr>
            <a:lvl7pPr lvl="6" indent="0" rtl="0">
              <a:spcBef>
                <a:spcPts val="0"/>
              </a:spcBef>
              <a:spcAft>
                <a:spcPts val="0"/>
              </a:spcAft>
              <a:buSzPts val="2800"/>
              <a:buNone/>
              <a:defRPr sz="1800"/>
            </a:lvl7pPr>
            <a:lvl8pPr lvl="7" indent="0" rtl="0">
              <a:spcBef>
                <a:spcPts val="0"/>
              </a:spcBef>
              <a:spcAft>
                <a:spcPts val="0"/>
              </a:spcAft>
              <a:buSzPts val="2800"/>
              <a:buNone/>
              <a:defRPr sz="1800"/>
            </a:lvl8pPr>
            <a:lvl9pPr lvl="8" indent="0" rtl="0">
              <a:spcBef>
                <a:spcPts val="0"/>
              </a:spcBef>
              <a:spcAft>
                <a:spcPts val="0"/>
              </a:spcAft>
              <a:buSzPts val="2800"/>
              <a:buNone/>
              <a:defRPr sz="1800"/>
            </a:lvl9pPr>
          </a:lstStyle>
          <a:p>
            <a:endParaRPr/>
          </a:p>
        </p:txBody>
      </p:sp>
      <p:sp>
        <p:nvSpPr>
          <p:cNvPr id="1162" name="Google Shape;1162;p191"/>
          <p:cNvSpPr txBox="1">
            <a:spLocks noGrp="1"/>
          </p:cNvSpPr>
          <p:nvPr>
            <p:ph type="body" idx="1"/>
          </p:nvPr>
        </p:nvSpPr>
        <p:spPr>
          <a:xfrm>
            <a:off x="539999" y="1412874"/>
            <a:ext cx="3681300" cy="2603700"/>
          </a:xfrm>
          <a:prstGeom prst="rect">
            <a:avLst/>
          </a:prstGeom>
          <a:noFill/>
          <a:ln>
            <a:noFill/>
          </a:ln>
        </p:spPr>
        <p:txBody>
          <a:bodyPr spcFirstLastPara="1" wrap="square" lIns="91425" tIns="91425" rIns="91425" bIns="91425" anchor="t" anchorCtr="0"/>
          <a:lstStyle>
            <a:lvl1pPr marL="457200" marR="0" lvl="0" indent="-228600" algn="l" rtl="0">
              <a:lnSpc>
                <a:spcPct val="118750"/>
              </a:lnSpc>
              <a:spcBef>
                <a:spcPts val="0"/>
              </a:spcBef>
              <a:spcAft>
                <a:spcPts val="0"/>
              </a:spcAft>
              <a:buClr>
                <a:schemeClr val="dk1"/>
              </a:buClr>
              <a:buSzPts val="18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33333"/>
              </a:lnSpc>
              <a:spcBef>
                <a:spcPts val="1701"/>
              </a:spcBef>
              <a:spcAft>
                <a:spcPts val="0"/>
              </a:spcAft>
              <a:buClr>
                <a:schemeClr val="lt2"/>
              </a:buClr>
              <a:buSzPts val="1400"/>
              <a:buFont typeface="Arial"/>
              <a:buNone/>
              <a:defRPr sz="1200" b="0" i="1" u="none" strike="noStrike" cap="none">
                <a:solidFill>
                  <a:srgbClr val="000000"/>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63" name="Google Shape;1163;p191"/>
          <p:cNvSpPr>
            <a:spLocks noGrp="1"/>
          </p:cNvSpPr>
          <p:nvPr>
            <p:ph type="pic" idx="2"/>
          </p:nvPr>
        </p:nvSpPr>
        <p:spPr>
          <a:xfrm>
            <a:off x="4581525" y="0"/>
            <a:ext cx="4562400" cy="57150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72727"/>
              </a:lnSpc>
              <a:spcBef>
                <a:spcPts val="0"/>
              </a:spcBef>
              <a:spcAft>
                <a:spcPts val="0"/>
              </a:spcAft>
              <a:buClr>
                <a:schemeClr val="lt2"/>
              </a:buClr>
              <a:buSzPts val="1400"/>
              <a:buFont typeface="Arial"/>
              <a:buNone/>
              <a:defRPr sz="1100" b="0" i="0" u="none" strike="noStrike" cap="none">
                <a:solidFill>
                  <a:schemeClr val="lt2"/>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64" name="Google Shape;1164;p191"/>
          <p:cNvSpPr txBox="1">
            <a:spLocks noGrp="1"/>
          </p:cNvSpPr>
          <p:nvPr>
            <p:ph type="body" idx="3"/>
          </p:nvPr>
        </p:nvSpPr>
        <p:spPr>
          <a:xfrm>
            <a:off x="542925" y="4865688"/>
            <a:ext cx="3678300" cy="381000"/>
          </a:xfrm>
          <a:prstGeom prst="rect">
            <a:avLst/>
          </a:prstGeom>
          <a:noFill/>
          <a:ln>
            <a:noFill/>
          </a:ln>
        </p:spPr>
        <p:txBody>
          <a:bodyPr spcFirstLastPara="1" wrap="square" lIns="91425" tIns="91425" rIns="91425" bIns="91425" anchor="t" anchorCtr="0"/>
          <a:lstStyle>
            <a:lvl1pPr marL="457200" marR="0" lvl="0" indent="-228600" algn="l" rtl="0">
              <a:lnSpc>
                <a:spcPct val="118181"/>
              </a:lnSpc>
              <a:spcBef>
                <a:spcPts val="0"/>
              </a:spcBef>
              <a:spcAft>
                <a:spcPts val="0"/>
              </a:spcAft>
              <a:buClr>
                <a:schemeClr val="dk1"/>
              </a:buClr>
              <a:buSzPts val="1800"/>
              <a:buFont typeface="Arial"/>
              <a:buNone/>
              <a:defRPr sz="1100" b="0" i="0" u="none" strike="noStrike" cap="none">
                <a:solidFill>
                  <a:schemeClr val="dk1"/>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16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16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16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1600"/>
              </a:spcBef>
              <a:spcAft>
                <a:spcPts val="160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165" name="Google Shape;1165;p191"/>
          <p:cNvPicPr preferRelativeResize="0"/>
          <p:nvPr/>
        </p:nvPicPr>
        <p:blipFill rotWithShape="1">
          <a:blip r:embed="rId2">
            <a:alphaModFix/>
          </a:blip>
          <a:srcRect/>
          <a:stretch/>
        </p:blipFill>
        <p:spPr>
          <a:xfrm>
            <a:off x="500410" y="5313991"/>
            <a:ext cx="918000" cy="2331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roduct Page">
  <p:cSld name="Product Page">
    <p:bg>
      <p:bgPr>
        <a:solidFill>
          <a:srgbClr val="FFFFFF"/>
        </a:solidFill>
        <a:effectLst/>
      </p:bgPr>
    </p:bg>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a:off x="540000" y="348000"/>
            <a:ext cx="5956200" cy="4377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97" name="Google Shape;97;p20"/>
          <p:cNvSpPr/>
          <p:nvPr/>
        </p:nvSpPr>
        <p:spPr>
          <a:xfrm>
            <a:off x="542925" y="1460501"/>
            <a:ext cx="4857900" cy="37227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8" name="Google Shape;98;p20"/>
          <p:cNvSpPr txBox="1">
            <a:spLocks noGrp="1"/>
          </p:cNvSpPr>
          <p:nvPr>
            <p:ph type="body" idx="1"/>
          </p:nvPr>
        </p:nvSpPr>
        <p:spPr>
          <a:xfrm>
            <a:off x="790575" y="1619250"/>
            <a:ext cx="4257600" cy="2635200"/>
          </a:xfrm>
          <a:prstGeom prst="rect">
            <a:avLst/>
          </a:prstGeom>
          <a:noFill/>
          <a:ln>
            <a:noFill/>
          </a:ln>
        </p:spPr>
        <p:txBody>
          <a:bodyPr spcFirstLastPara="1" wrap="square" lIns="91425" tIns="91425" rIns="91425" bIns="91425" anchor="t" anchorCtr="0"/>
          <a:lstStyle>
            <a:lvl1pPr marL="457200" marR="0" lvl="0" indent="-228600" algn="l" rtl="0">
              <a:lnSpc>
                <a:spcPct val="115384"/>
              </a:lnSpc>
              <a:spcBef>
                <a:spcPts val="0"/>
              </a:spcBef>
              <a:spcAft>
                <a:spcPts val="0"/>
              </a:spcAft>
              <a:buClr>
                <a:srgbClr val="FFFFFF"/>
              </a:buClr>
              <a:buSzPts val="1400"/>
              <a:buFont typeface="Arial"/>
              <a:buNone/>
              <a:defRPr sz="1300" b="0" i="0" u="none" strike="noStrike" cap="none">
                <a:solidFill>
                  <a:srgbClr val="FFFFFF"/>
                </a:solidFill>
                <a:latin typeface="Arial"/>
                <a:ea typeface="Arial"/>
                <a:cs typeface="Arial"/>
                <a:sym typeface="Arial"/>
              </a:defRPr>
            </a:lvl1pPr>
            <a:lvl2pPr marL="914400" marR="0" lvl="1" indent="-292100" algn="l" rtl="0">
              <a:lnSpc>
                <a:spcPct val="130000"/>
              </a:lnSpc>
              <a:spcBef>
                <a:spcPts val="0"/>
              </a:spcBef>
              <a:spcAft>
                <a:spcPts val="0"/>
              </a:spcAft>
              <a:buClr>
                <a:schemeClr val="lt2"/>
              </a:buClr>
              <a:buSzPts val="1000"/>
              <a:buFont typeface="Arial"/>
              <a:buChar char="•"/>
              <a:defRPr sz="1000" b="0" i="0" u="none" strike="noStrike" cap="none">
                <a:solidFill>
                  <a:schemeClr val="lt1"/>
                </a:solidFill>
                <a:latin typeface="Arial"/>
                <a:ea typeface="Arial"/>
                <a:cs typeface="Arial"/>
                <a:sym typeface="Arial"/>
              </a:defRPr>
            </a:lvl2pPr>
            <a:lvl3pPr marL="1371600" marR="0" lvl="2" indent="-292100" algn="l" rtl="0">
              <a:lnSpc>
                <a:spcPct val="130000"/>
              </a:lnSpc>
              <a:spcBef>
                <a:spcPts val="567"/>
              </a:spcBef>
              <a:spcAft>
                <a:spcPts val="0"/>
              </a:spcAft>
              <a:buClr>
                <a:schemeClr val="accent4"/>
              </a:buClr>
              <a:buSzPts val="1000"/>
              <a:buFont typeface="Arial"/>
              <a:buChar char="‒"/>
              <a:defRPr sz="1000" b="0" i="0" u="none" strike="noStrike" cap="none">
                <a:solidFill>
                  <a:schemeClr val="lt1"/>
                </a:solidFill>
                <a:latin typeface="Arial"/>
                <a:ea typeface="Arial"/>
                <a:cs typeface="Arial"/>
                <a:sym typeface="Arial"/>
              </a:defRPr>
            </a:lvl3pPr>
            <a:lvl4pPr marL="1828800" marR="0" lvl="3" indent="-228600" algn="l" rtl="0">
              <a:lnSpc>
                <a:spcPct val="130000"/>
              </a:lnSpc>
              <a:spcBef>
                <a:spcPts val="567"/>
              </a:spcBef>
              <a:spcAft>
                <a:spcPts val="0"/>
              </a:spcAft>
              <a:buClr>
                <a:schemeClr val="dk1"/>
              </a:buClr>
              <a:buSzPts val="1400"/>
              <a:buFont typeface="Arial"/>
              <a:buNone/>
              <a:defRPr sz="1000" b="0" i="0" u="none" strike="noStrike" cap="none">
                <a:solidFill>
                  <a:schemeClr val="lt1"/>
                </a:solidFill>
                <a:latin typeface="Arial"/>
                <a:ea typeface="Arial"/>
                <a:cs typeface="Arial"/>
                <a:sym typeface="Arial"/>
              </a:defRPr>
            </a:lvl4pPr>
            <a:lvl5pPr marL="2286000" marR="0" lvl="4" indent="-292100" algn="l" rtl="0">
              <a:lnSpc>
                <a:spcPct val="130000"/>
              </a:lnSpc>
              <a:spcBef>
                <a:spcPts val="567"/>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5pPr>
            <a:lvl6pPr marL="2743200" marR="0" lvl="5" indent="-355600" algn="l" rtl="0">
              <a:spcBef>
                <a:spcPts val="567"/>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9" name="Google Shape;99;p20"/>
          <p:cNvSpPr/>
          <p:nvPr/>
        </p:nvSpPr>
        <p:spPr>
          <a:xfrm>
            <a:off x="5524500" y="2770188"/>
            <a:ext cx="3096600" cy="2412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0" name="Google Shape;100;p20"/>
          <p:cNvSpPr>
            <a:spLocks noGrp="1"/>
          </p:cNvSpPr>
          <p:nvPr>
            <p:ph type="pic" idx="2"/>
          </p:nvPr>
        </p:nvSpPr>
        <p:spPr>
          <a:xfrm>
            <a:off x="5524500" y="1460501"/>
            <a:ext cx="3096000" cy="13098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90000"/>
              </a:lnSpc>
              <a:spcBef>
                <a:spcPts val="0"/>
              </a:spcBef>
              <a:spcAft>
                <a:spcPts val="0"/>
              </a:spcAft>
              <a:buClr>
                <a:schemeClr val="dk1"/>
              </a:buClr>
              <a:buSzPts val="1400"/>
              <a:buFont typeface="Arial"/>
              <a:buNone/>
              <a:defRPr sz="1000" b="0" i="0" u="none" strike="noStrike" cap="none">
                <a:solidFill>
                  <a:schemeClr val="dk1"/>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1" name="Google Shape;101;p20"/>
          <p:cNvSpPr txBox="1">
            <a:spLocks noGrp="1"/>
          </p:cNvSpPr>
          <p:nvPr>
            <p:ph type="body" idx="3"/>
          </p:nvPr>
        </p:nvSpPr>
        <p:spPr>
          <a:xfrm>
            <a:off x="5663790" y="2881312"/>
            <a:ext cx="2756400" cy="1992300"/>
          </a:xfrm>
          <a:prstGeom prst="rect">
            <a:avLst/>
          </a:prstGeom>
          <a:noFill/>
          <a:ln>
            <a:noFill/>
          </a:ln>
        </p:spPr>
        <p:txBody>
          <a:bodyPr spcFirstLastPara="1" wrap="square" lIns="91425" tIns="91425" rIns="91425" bIns="91425" anchor="t" anchorCtr="0"/>
          <a:lstStyle>
            <a:lvl1pPr marL="457200" marR="0" lvl="0" indent="-228600" algn="l" rtl="0">
              <a:lnSpc>
                <a:spcPct val="122222"/>
              </a:lnSpc>
              <a:spcBef>
                <a:spcPts val="600"/>
              </a:spcBef>
              <a:spcAft>
                <a:spcPts val="0"/>
              </a:spcAft>
              <a:buClr>
                <a:schemeClr val="lt2"/>
              </a:buClr>
              <a:buSzPts val="1400"/>
              <a:buFont typeface="Arial"/>
              <a:buNone/>
              <a:defRPr sz="900" b="1" i="0" u="none" strike="noStrike" cap="none">
                <a:solidFill>
                  <a:schemeClr val="lt2"/>
                </a:solidFill>
                <a:latin typeface="Arial"/>
                <a:ea typeface="Arial"/>
                <a:cs typeface="Arial"/>
                <a:sym typeface="Arial"/>
              </a:defRPr>
            </a:lvl1pPr>
            <a:lvl2pPr marL="914400" marR="0" lvl="1" indent="-285750" algn="l" rtl="0">
              <a:lnSpc>
                <a:spcPct val="122222"/>
              </a:lnSpc>
              <a:spcBef>
                <a:spcPts val="600"/>
              </a:spcBef>
              <a:spcAft>
                <a:spcPts val="0"/>
              </a:spcAft>
              <a:buClr>
                <a:schemeClr val="dk2"/>
              </a:buClr>
              <a:buSzPts val="900"/>
              <a:buFont typeface="Arial"/>
              <a:buChar char="•"/>
              <a:defRPr sz="900" b="0" i="0" u="none" strike="noStrike" cap="none">
                <a:solidFill>
                  <a:schemeClr val="lt2"/>
                </a:solidFill>
                <a:latin typeface="Arial"/>
                <a:ea typeface="Arial"/>
                <a:cs typeface="Arial"/>
                <a:sym typeface="Arial"/>
              </a:defRPr>
            </a:lvl2pPr>
            <a:lvl3pPr marL="1371600" marR="0" lvl="2" indent="-292100" algn="l" rtl="0">
              <a:lnSpc>
                <a:spcPct val="130000"/>
              </a:lnSpc>
              <a:spcBef>
                <a:spcPts val="0"/>
              </a:spcBef>
              <a:spcAft>
                <a:spcPts val="0"/>
              </a:spcAft>
              <a:buClr>
                <a:schemeClr val="accent4"/>
              </a:buClr>
              <a:buSzPts val="1000"/>
              <a:buFont typeface="Arial"/>
              <a:buChar char="‒"/>
              <a:defRPr sz="1000" b="0" i="0" u="none" strike="noStrike" cap="none">
                <a:solidFill>
                  <a:schemeClr val="lt1"/>
                </a:solidFill>
                <a:latin typeface="Arial"/>
                <a:ea typeface="Arial"/>
                <a:cs typeface="Arial"/>
                <a:sym typeface="Arial"/>
              </a:defRPr>
            </a:lvl3pPr>
            <a:lvl4pPr marL="1828800" marR="0" lvl="3" indent="-228600" algn="l" rtl="0">
              <a:lnSpc>
                <a:spcPct val="130000"/>
              </a:lnSpc>
              <a:spcBef>
                <a:spcPts val="567"/>
              </a:spcBef>
              <a:spcAft>
                <a:spcPts val="0"/>
              </a:spcAft>
              <a:buClr>
                <a:schemeClr val="dk1"/>
              </a:buClr>
              <a:buSzPts val="1400"/>
              <a:buFont typeface="Arial"/>
              <a:buNone/>
              <a:defRPr sz="1000" b="0" i="0" u="none" strike="noStrike" cap="none">
                <a:solidFill>
                  <a:schemeClr val="lt1"/>
                </a:solidFill>
                <a:latin typeface="Arial"/>
                <a:ea typeface="Arial"/>
                <a:cs typeface="Arial"/>
                <a:sym typeface="Arial"/>
              </a:defRPr>
            </a:lvl4pPr>
            <a:lvl5pPr marL="2286000" marR="0" lvl="4" indent="-292100" algn="l" rtl="0">
              <a:lnSpc>
                <a:spcPct val="130000"/>
              </a:lnSpc>
              <a:spcBef>
                <a:spcPts val="567"/>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5pPr>
            <a:lvl6pPr marL="2743200" marR="0" lvl="5" indent="-355600" algn="l" rtl="0">
              <a:spcBef>
                <a:spcPts val="567"/>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2" name="Google Shape;102;p20"/>
          <p:cNvSpPr txBox="1">
            <a:spLocks noGrp="1"/>
          </p:cNvSpPr>
          <p:nvPr>
            <p:ph type="body" idx="4"/>
          </p:nvPr>
        </p:nvSpPr>
        <p:spPr>
          <a:xfrm>
            <a:off x="542925" y="896938"/>
            <a:ext cx="4381500" cy="3333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chemeClr val="dk2"/>
              </a:buClr>
              <a:buSzPts val="1400"/>
              <a:buFont typeface="Arial"/>
              <a:buNone/>
              <a:defRPr sz="1500" b="1" i="0" u="none" strike="noStrike" cap="none">
                <a:solidFill>
                  <a:schemeClr val="dk2"/>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3" name="Google Shape;103;p20"/>
          <p:cNvSpPr>
            <a:spLocks noGrp="1"/>
          </p:cNvSpPr>
          <p:nvPr>
            <p:ph type="pic" idx="5"/>
          </p:nvPr>
        </p:nvSpPr>
        <p:spPr>
          <a:xfrm>
            <a:off x="6743701" y="468313"/>
            <a:ext cx="1857300" cy="3888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237500"/>
              </a:lnSpc>
              <a:spcBef>
                <a:spcPts val="0"/>
              </a:spcBef>
              <a:spcAft>
                <a:spcPts val="0"/>
              </a:spcAft>
              <a:buClr>
                <a:schemeClr val="dk1"/>
              </a:buClr>
              <a:buSzPts val="1400"/>
              <a:buFont typeface="Arial"/>
              <a:buNone/>
              <a:defRPr sz="800" b="0" i="0" u="none" strike="noStrike" cap="none">
                <a:solidFill>
                  <a:schemeClr val="dk1"/>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4" name="Google Shape;104;p20"/>
          <p:cNvSpPr txBox="1">
            <a:spLocks noGrp="1"/>
          </p:cNvSpPr>
          <p:nvPr>
            <p:ph type="sldNum" idx="12"/>
          </p:nvPr>
        </p:nvSpPr>
        <p:spPr>
          <a:xfrm>
            <a:off x="8497765" y="5407982"/>
            <a:ext cx="433200" cy="1047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Divider Option 3">
  <p:cSld name="Divider Option 3">
    <p:bg>
      <p:bgPr>
        <a:blipFill rotWithShape="1">
          <a:blip r:embed="rId2">
            <a:alphaModFix/>
          </a:blip>
          <a:stretch>
            <a:fillRect l="-67995" r="-67992"/>
          </a:stretch>
        </a:blipFill>
        <a:effectLst/>
      </p:bgPr>
    </p:bg>
    <p:spTree>
      <p:nvGrpSpPr>
        <p:cNvPr id="1" name="Shape 18"/>
        <p:cNvGrpSpPr/>
        <p:nvPr/>
      </p:nvGrpSpPr>
      <p:grpSpPr>
        <a:xfrm>
          <a:off x="0" y="0"/>
          <a:ext cx="0" cy="0"/>
          <a:chOff x="0" y="0"/>
          <a:chExt cx="0" cy="0"/>
        </a:xfrm>
      </p:grpSpPr>
      <p:sp>
        <p:nvSpPr>
          <p:cNvPr id="19" name="Google Shape;19;p3"/>
          <p:cNvSpPr/>
          <p:nvPr/>
        </p:nvSpPr>
        <p:spPr>
          <a:xfrm>
            <a:off x="1971675" y="653519"/>
            <a:ext cx="5210100" cy="4518600"/>
          </a:xfrm>
          <a:custGeom>
            <a:avLst/>
            <a:gdLst/>
            <a:ahLst/>
            <a:cxnLst/>
            <a:rect l="l" t="t" r="r" b="b"/>
            <a:pathLst>
              <a:path w="120000" h="120000" extrusionOk="0">
                <a:moveTo>
                  <a:pt x="116779" y="73492"/>
                </a:moveTo>
                <a:cubicBezTo>
                  <a:pt x="119504" y="63571"/>
                  <a:pt x="120000" y="53492"/>
                  <a:pt x="118017" y="44285"/>
                </a:cubicBezTo>
                <a:cubicBezTo>
                  <a:pt x="117357" y="41190"/>
                  <a:pt x="116366" y="38095"/>
                  <a:pt x="115127" y="35238"/>
                </a:cubicBezTo>
                <a:cubicBezTo>
                  <a:pt x="108107" y="19285"/>
                  <a:pt x="92085" y="7380"/>
                  <a:pt x="72181" y="3333"/>
                </a:cubicBezTo>
                <a:cubicBezTo>
                  <a:pt x="55746" y="0"/>
                  <a:pt x="38981" y="2698"/>
                  <a:pt x="25189" y="10952"/>
                </a:cubicBezTo>
                <a:cubicBezTo>
                  <a:pt x="16434" y="16190"/>
                  <a:pt x="9745" y="22936"/>
                  <a:pt x="5863" y="30396"/>
                </a:cubicBezTo>
                <a:cubicBezTo>
                  <a:pt x="1486" y="38809"/>
                  <a:pt x="0" y="49523"/>
                  <a:pt x="1486" y="61507"/>
                </a:cubicBezTo>
                <a:cubicBezTo>
                  <a:pt x="2477" y="68333"/>
                  <a:pt x="4294" y="75079"/>
                  <a:pt x="7102" y="81349"/>
                </a:cubicBezTo>
                <a:cubicBezTo>
                  <a:pt x="7102" y="81428"/>
                  <a:pt x="7102" y="81428"/>
                  <a:pt x="7102" y="81428"/>
                </a:cubicBezTo>
                <a:cubicBezTo>
                  <a:pt x="13131" y="95158"/>
                  <a:pt x="22876" y="105793"/>
                  <a:pt x="35182" y="112063"/>
                </a:cubicBezTo>
                <a:cubicBezTo>
                  <a:pt x="49635" y="119444"/>
                  <a:pt x="65822" y="120000"/>
                  <a:pt x="80770" y="113730"/>
                </a:cubicBezTo>
                <a:cubicBezTo>
                  <a:pt x="98279" y="106507"/>
                  <a:pt x="111741" y="91428"/>
                  <a:pt x="116779" y="7349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 name="Google Shape;20;p3"/>
          <p:cNvSpPr txBox="1">
            <a:spLocks noGrp="1"/>
          </p:cNvSpPr>
          <p:nvPr>
            <p:ph type="ctrTitle"/>
          </p:nvPr>
        </p:nvSpPr>
        <p:spPr>
          <a:xfrm>
            <a:off x="2430000" y="2478000"/>
            <a:ext cx="4284000" cy="870000"/>
          </a:xfrm>
          <a:prstGeom prst="rect">
            <a:avLst/>
          </a:prstGeom>
          <a:noFill/>
          <a:ln>
            <a:noFill/>
          </a:ln>
        </p:spPr>
        <p:txBody>
          <a:bodyPr spcFirstLastPara="1" wrap="square" lIns="91425" tIns="91425" rIns="91425" bIns="91425" anchor="ctr" anchorCtr="0"/>
          <a:lstStyle>
            <a:lvl1pPr marL="0" marR="0" lvl="0" indent="0" algn="ctr" rtl="0">
              <a:lnSpc>
                <a:spcPct val="105882"/>
              </a:lnSpc>
              <a:spcBef>
                <a:spcPts val="0"/>
              </a:spcBef>
              <a:spcAft>
                <a:spcPts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se study Option1">
  <p:cSld name="Case study Option1">
    <p:bg>
      <p:bgPr>
        <a:solidFill>
          <a:srgbClr val="FFFFFF"/>
        </a:solidFill>
        <a:effectLst/>
      </p:bgPr>
    </p:bg>
    <p:spTree>
      <p:nvGrpSpPr>
        <p:cNvPr id="1" name="Shape 105"/>
        <p:cNvGrpSpPr/>
        <p:nvPr/>
      </p:nvGrpSpPr>
      <p:grpSpPr>
        <a:xfrm>
          <a:off x="0" y="0"/>
          <a:ext cx="0" cy="0"/>
          <a:chOff x="0" y="0"/>
          <a:chExt cx="0" cy="0"/>
        </a:xfrm>
      </p:grpSpPr>
      <p:sp>
        <p:nvSpPr>
          <p:cNvPr id="106" name="Google Shape;106;p21"/>
          <p:cNvSpPr/>
          <p:nvPr/>
        </p:nvSpPr>
        <p:spPr>
          <a:xfrm>
            <a:off x="3286125" y="1174750"/>
            <a:ext cx="5324400" cy="390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7" name="Google Shape;107;p21"/>
          <p:cNvSpPr/>
          <p:nvPr/>
        </p:nvSpPr>
        <p:spPr>
          <a:xfrm>
            <a:off x="3286125" y="1560524"/>
            <a:ext cx="5324400" cy="3416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8" name="Google Shape;108;p21"/>
          <p:cNvSpPr txBox="1">
            <a:spLocks noGrp="1"/>
          </p:cNvSpPr>
          <p:nvPr>
            <p:ph type="title"/>
          </p:nvPr>
        </p:nvSpPr>
        <p:spPr>
          <a:xfrm>
            <a:off x="540000" y="348000"/>
            <a:ext cx="6070200" cy="4545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09" name="Google Shape;109;p21"/>
          <p:cNvSpPr txBox="1">
            <a:spLocks noGrp="1"/>
          </p:cNvSpPr>
          <p:nvPr>
            <p:ph type="body" idx="1"/>
          </p:nvPr>
        </p:nvSpPr>
        <p:spPr>
          <a:xfrm>
            <a:off x="3474384" y="1198096"/>
            <a:ext cx="4983900" cy="357300"/>
          </a:xfrm>
          <a:prstGeom prst="rect">
            <a:avLst/>
          </a:prstGeom>
          <a:noFill/>
          <a:ln>
            <a:noFill/>
          </a:ln>
        </p:spPr>
        <p:txBody>
          <a:bodyPr spcFirstLastPara="1" wrap="square" lIns="91425" tIns="91425" rIns="91425" bIns="91425" anchor="ctr" anchorCtr="0"/>
          <a:lstStyle>
            <a:lvl1pPr marL="457200" marR="0" lvl="0" indent="-228600" algn="l" rtl="0">
              <a:lnSpc>
                <a:spcPct val="104999"/>
              </a:lnSpc>
              <a:spcBef>
                <a:spcPts val="0"/>
              </a:spcBef>
              <a:spcAft>
                <a:spcPts val="0"/>
              </a:spcAft>
              <a:buClr>
                <a:srgbClr val="FFFFFF"/>
              </a:buClr>
              <a:buSzPts val="1400"/>
              <a:buFont typeface="Arial"/>
              <a:buNone/>
              <a:defRPr sz="2000" b="1" i="0" u="none" strike="noStrike" cap="none">
                <a:solidFill>
                  <a:srgbClr val="FFFFFF"/>
                </a:solidFill>
                <a:latin typeface="Arial"/>
                <a:ea typeface="Arial"/>
                <a:cs typeface="Arial"/>
                <a:sym typeface="Arial"/>
              </a:defRPr>
            </a:lvl1pPr>
            <a:lvl2pPr marL="914400" marR="0" lvl="1" indent="-355600" algn="l" rtl="0">
              <a:lnSpc>
                <a:spcPct val="95000"/>
              </a:lnSpc>
              <a:spcBef>
                <a:spcPts val="0"/>
              </a:spcBef>
              <a:spcAft>
                <a:spcPts val="0"/>
              </a:spcAft>
              <a:buClr>
                <a:schemeClr val="lt2"/>
              </a:buClr>
              <a:buSzPts val="2000"/>
              <a:buFont typeface="Arial"/>
              <a:buChar char="•"/>
              <a:defRPr sz="2000" b="1" i="0" u="none" strike="noStrike" cap="none">
                <a:solidFill>
                  <a:schemeClr val="lt1"/>
                </a:solidFill>
                <a:latin typeface="Arial"/>
                <a:ea typeface="Arial"/>
                <a:cs typeface="Arial"/>
                <a:sym typeface="Arial"/>
              </a:defRPr>
            </a:lvl2pPr>
            <a:lvl3pPr marL="1371600" marR="0" lvl="2" indent="-355600" algn="l" rtl="0">
              <a:lnSpc>
                <a:spcPct val="95000"/>
              </a:lnSpc>
              <a:spcBef>
                <a:spcPts val="0"/>
              </a:spcBef>
              <a:spcAft>
                <a:spcPts val="0"/>
              </a:spcAft>
              <a:buClr>
                <a:schemeClr val="accent4"/>
              </a:buClr>
              <a:buSzPts val="2000"/>
              <a:buFont typeface="Arial"/>
              <a:buChar char="‒"/>
              <a:defRPr sz="2000" b="1" i="0" u="none" strike="noStrike" cap="none">
                <a:solidFill>
                  <a:schemeClr val="lt1"/>
                </a:solidFill>
                <a:latin typeface="Arial"/>
                <a:ea typeface="Arial"/>
                <a:cs typeface="Arial"/>
                <a:sym typeface="Arial"/>
              </a:defRPr>
            </a:lvl3pPr>
            <a:lvl4pPr marL="1828800" marR="0" lvl="3" indent="-228600" algn="l" rtl="0">
              <a:lnSpc>
                <a:spcPct val="75000"/>
              </a:lnSpc>
              <a:spcBef>
                <a:spcPts val="0"/>
              </a:spcBef>
              <a:spcAft>
                <a:spcPts val="0"/>
              </a:spcAft>
              <a:buClr>
                <a:schemeClr val="dk1"/>
              </a:buClr>
              <a:buSzPts val="1400"/>
              <a:buFont typeface="Arial"/>
              <a:buNone/>
              <a:defRPr sz="2000" b="1" i="0" u="none" strike="noStrike" cap="none">
                <a:solidFill>
                  <a:schemeClr val="lt1"/>
                </a:solidFill>
                <a:latin typeface="Arial"/>
                <a:ea typeface="Arial"/>
                <a:cs typeface="Arial"/>
                <a:sym typeface="Arial"/>
              </a:defRPr>
            </a:lvl4pPr>
            <a:lvl5pPr marL="2286000" marR="0" lvl="4" indent="-355600" algn="l" rtl="0">
              <a:spcBef>
                <a:spcPts val="850"/>
              </a:spcBef>
              <a:spcAft>
                <a:spcPts val="0"/>
              </a:spcAft>
              <a:buClr>
                <a:schemeClr val="lt1"/>
              </a:buClr>
              <a:buSzPts val="2000"/>
              <a:buFont typeface="Arial"/>
              <a:buChar char="»"/>
              <a:defRPr sz="2000" b="1"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0" name="Google Shape;110;p21"/>
          <p:cNvSpPr txBox="1">
            <a:spLocks noGrp="1"/>
          </p:cNvSpPr>
          <p:nvPr>
            <p:ph type="body" idx="2"/>
          </p:nvPr>
        </p:nvSpPr>
        <p:spPr>
          <a:xfrm>
            <a:off x="3495113" y="1682750"/>
            <a:ext cx="4867800" cy="3048000"/>
          </a:xfrm>
          <a:prstGeom prst="rect">
            <a:avLst/>
          </a:prstGeom>
          <a:noFill/>
          <a:ln>
            <a:noFill/>
          </a:ln>
        </p:spPr>
        <p:txBody>
          <a:bodyPr spcFirstLastPara="1" wrap="square" lIns="91425" tIns="91425" rIns="91425" bIns="91425" anchor="t" anchorCtr="0"/>
          <a:lstStyle>
            <a:lvl1pPr marL="457200" marR="0" lvl="0" indent="-228600" algn="l" rtl="0">
              <a:lnSpc>
                <a:spcPct val="130000"/>
              </a:lnSpc>
              <a:spcBef>
                <a:spcPts val="0"/>
              </a:spcBef>
              <a:spcAft>
                <a:spcPts val="0"/>
              </a:spcAft>
              <a:buClr>
                <a:schemeClr val="lt2"/>
              </a:buClr>
              <a:buSzPts val="1400"/>
              <a:buFont typeface="Arial"/>
              <a:buNone/>
              <a:defRPr sz="1000" b="1" i="0" u="none" strike="noStrike" cap="none">
                <a:solidFill>
                  <a:schemeClr val="lt2"/>
                </a:solidFill>
                <a:latin typeface="Arial"/>
                <a:ea typeface="Arial"/>
                <a:cs typeface="Arial"/>
                <a:sym typeface="Arial"/>
              </a:defRPr>
            </a:lvl1pPr>
            <a:lvl2pPr marL="914400" marR="0" lvl="1" indent="-228600" algn="l" rtl="0">
              <a:lnSpc>
                <a:spcPct val="130000"/>
              </a:lnSpc>
              <a:spcBef>
                <a:spcPts val="567"/>
              </a:spcBef>
              <a:spcAft>
                <a:spcPts val="0"/>
              </a:spcAft>
              <a:buClr>
                <a:schemeClr val="lt2"/>
              </a:buClr>
              <a:buSzPts val="1600"/>
              <a:buFont typeface="Arial"/>
              <a:buNone/>
              <a:defRPr sz="1000" b="0" i="0" u="none" strike="noStrike" cap="none">
                <a:solidFill>
                  <a:srgbClr val="000000"/>
                </a:solidFill>
                <a:latin typeface="Arial"/>
                <a:ea typeface="Arial"/>
                <a:cs typeface="Arial"/>
                <a:sym typeface="Arial"/>
              </a:defRPr>
            </a:lvl2pPr>
            <a:lvl3pPr marL="1371600" marR="0" lvl="2" indent="-292100" algn="l" rtl="0">
              <a:lnSpc>
                <a:spcPct val="130000"/>
              </a:lnSpc>
              <a:spcBef>
                <a:spcPts val="567"/>
              </a:spcBef>
              <a:spcAft>
                <a:spcPts val="0"/>
              </a:spcAft>
              <a:buClr>
                <a:schemeClr val="lt2"/>
              </a:buClr>
              <a:buSzPts val="1000"/>
              <a:buFont typeface="Arial"/>
              <a:buChar char="-"/>
              <a:defRPr sz="1000" b="0" i="0" u="none" strike="noStrike" cap="none">
                <a:solidFill>
                  <a:srgbClr val="000000"/>
                </a:solidFill>
                <a:latin typeface="Arial"/>
                <a:ea typeface="Arial"/>
                <a:cs typeface="Arial"/>
                <a:sym typeface="Arial"/>
              </a:defRPr>
            </a:lvl3pPr>
            <a:lvl4pPr marL="1828800" marR="0" lvl="3" indent="-228600" algn="l" rtl="0">
              <a:lnSpc>
                <a:spcPct val="130000"/>
              </a:lnSpc>
              <a:spcBef>
                <a:spcPts val="567"/>
              </a:spcBef>
              <a:spcAft>
                <a:spcPts val="0"/>
              </a:spcAft>
              <a:buClr>
                <a:schemeClr val="dk1"/>
              </a:buClr>
              <a:buSzPts val="1400"/>
              <a:buFont typeface="Arial"/>
              <a:buNone/>
              <a:defRPr sz="1000" b="0" i="0" u="none" strike="noStrike" cap="none">
                <a:solidFill>
                  <a:schemeClr val="lt2"/>
                </a:solidFill>
                <a:latin typeface="Arial"/>
                <a:ea typeface="Arial"/>
                <a:cs typeface="Arial"/>
                <a:sym typeface="Arial"/>
              </a:defRPr>
            </a:lvl4pPr>
            <a:lvl5pPr marL="2286000" marR="0" lvl="4" indent="-292100" algn="l" rtl="0">
              <a:lnSpc>
                <a:spcPct val="13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1" name="Google Shape;111;p21"/>
          <p:cNvSpPr>
            <a:spLocks noGrp="1"/>
          </p:cNvSpPr>
          <p:nvPr>
            <p:ph type="pic" idx="3"/>
          </p:nvPr>
        </p:nvSpPr>
        <p:spPr>
          <a:xfrm>
            <a:off x="542925" y="1174750"/>
            <a:ext cx="2562300" cy="18255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90000"/>
              </a:lnSpc>
              <a:spcBef>
                <a:spcPts val="0"/>
              </a:spcBef>
              <a:spcAft>
                <a:spcPts val="0"/>
              </a:spcAft>
              <a:buClr>
                <a:schemeClr val="dk1"/>
              </a:buClr>
              <a:buSzPts val="1400"/>
              <a:buFont typeface="Arial"/>
              <a:buNone/>
              <a:defRPr sz="1000" b="0" i="0" u="none" strike="noStrike" cap="none">
                <a:solidFill>
                  <a:schemeClr val="dk1"/>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2" name="Google Shape;112;p21"/>
          <p:cNvSpPr>
            <a:spLocks noGrp="1"/>
          </p:cNvSpPr>
          <p:nvPr>
            <p:ph type="pic" idx="4"/>
          </p:nvPr>
        </p:nvSpPr>
        <p:spPr>
          <a:xfrm>
            <a:off x="542925" y="3135313"/>
            <a:ext cx="2562300" cy="18255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90000"/>
              </a:lnSpc>
              <a:spcBef>
                <a:spcPts val="0"/>
              </a:spcBef>
              <a:spcAft>
                <a:spcPts val="0"/>
              </a:spcAft>
              <a:buClr>
                <a:schemeClr val="dk1"/>
              </a:buClr>
              <a:buSzPts val="1400"/>
              <a:buFont typeface="Arial"/>
              <a:buNone/>
              <a:defRPr sz="1000" b="0" i="0" u="none" strike="noStrike" cap="none">
                <a:solidFill>
                  <a:schemeClr val="dk1"/>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3" name="Google Shape;113;p21"/>
          <p:cNvSpPr>
            <a:spLocks noGrp="1"/>
          </p:cNvSpPr>
          <p:nvPr>
            <p:ph type="pic" idx="5"/>
          </p:nvPr>
        </p:nvSpPr>
        <p:spPr>
          <a:xfrm>
            <a:off x="6743701" y="468313"/>
            <a:ext cx="1857300" cy="3888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237500"/>
              </a:lnSpc>
              <a:spcBef>
                <a:spcPts val="0"/>
              </a:spcBef>
              <a:spcAft>
                <a:spcPts val="0"/>
              </a:spcAft>
              <a:buClr>
                <a:schemeClr val="dk1"/>
              </a:buClr>
              <a:buSzPts val="1400"/>
              <a:buFont typeface="Arial"/>
              <a:buNone/>
              <a:defRPr sz="800" b="0" i="0" u="none" strike="noStrike" cap="none">
                <a:solidFill>
                  <a:schemeClr val="dk1"/>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4" name="Google Shape;114;p21"/>
          <p:cNvSpPr txBox="1">
            <a:spLocks noGrp="1"/>
          </p:cNvSpPr>
          <p:nvPr>
            <p:ph type="sldNum" idx="12"/>
          </p:nvPr>
        </p:nvSpPr>
        <p:spPr>
          <a:xfrm>
            <a:off x="8497765" y="5407982"/>
            <a:ext cx="433200" cy="1047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se study Option2">
  <p:cSld name="Case study Option2">
    <p:bg>
      <p:bgPr>
        <a:solidFill>
          <a:srgbClr val="FFFFFF"/>
        </a:solidFill>
        <a:effectLst/>
      </p:bgPr>
    </p:bg>
    <p:spTree>
      <p:nvGrpSpPr>
        <p:cNvPr id="1" name="Shape 115"/>
        <p:cNvGrpSpPr/>
        <p:nvPr/>
      </p:nvGrpSpPr>
      <p:grpSpPr>
        <a:xfrm>
          <a:off x="0" y="0"/>
          <a:ext cx="0" cy="0"/>
          <a:chOff x="0" y="0"/>
          <a:chExt cx="0" cy="0"/>
        </a:xfrm>
      </p:grpSpPr>
      <p:sp>
        <p:nvSpPr>
          <p:cNvPr id="116" name="Google Shape;116;p22"/>
          <p:cNvSpPr/>
          <p:nvPr/>
        </p:nvSpPr>
        <p:spPr>
          <a:xfrm>
            <a:off x="3286125" y="1174750"/>
            <a:ext cx="5324400" cy="390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Arial"/>
              <a:ea typeface="Arial"/>
              <a:cs typeface="Arial"/>
              <a:sym typeface="Arial"/>
            </a:endParaRPr>
          </a:p>
        </p:txBody>
      </p:sp>
      <p:sp>
        <p:nvSpPr>
          <p:cNvPr id="117" name="Google Shape;117;p22"/>
          <p:cNvSpPr/>
          <p:nvPr/>
        </p:nvSpPr>
        <p:spPr>
          <a:xfrm>
            <a:off x="3286125" y="1560524"/>
            <a:ext cx="5324400" cy="3416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8" name="Google Shape;118;p22"/>
          <p:cNvSpPr txBox="1">
            <a:spLocks noGrp="1"/>
          </p:cNvSpPr>
          <p:nvPr>
            <p:ph type="title"/>
          </p:nvPr>
        </p:nvSpPr>
        <p:spPr>
          <a:xfrm>
            <a:off x="540000" y="348000"/>
            <a:ext cx="6079800" cy="4545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9" name="Google Shape;119;p22"/>
          <p:cNvSpPr txBox="1">
            <a:spLocks noGrp="1"/>
          </p:cNvSpPr>
          <p:nvPr>
            <p:ph type="body" idx="1"/>
          </p:nvPr>
        </p:nvSpPr>
        <p:spPr>
          <a:xfrm>
            <a:off x="3474384" y="1206033"/>
            <a:ext cx="4983900" cy="357300"/>
          </a:xfrm>
          <a:prstGeom prst="rect">
            <a:avLst/>
          </a:prstGeom>
          <a:noFill/>
          <a:ln>
            <a:noFill/>
          </a:ln>
        </p:spPr>
        <p:txBody>
          <a:bodyPr spcFirstLastPara="1" wrap="square" lIns="91425" tIns="91425" rIns="91425" bIns="91425" anchor="ctr" anchorCtr="0"/>
          <a:lstStyle>
            <a:lvl1pPr marL="457200" marR="0" lvl="0" indent="-228600" algn="l" rtl="0">
              <a:lnSpc>
                <a:spcPct val="104999"/>
              </a:lnSpc>
              <a:spcBef>
                <a:spcPts val="0"/>
              </a:spcBef>
              <a:spcAft>
                <a:spcPts val="0"/>
              </a:spcAft>
              <a:buClr>
                <a:schemeClr val="lt2"/>
              </a:buClr>
              <a:buSzPts val="1400"/>
              <a:buFont typeface="Arial"/>
              <a:buNone/>
              <a:defRPr sz="2000" b="1" i="0" u="none" strike="noStrike" cap="none">
                <a:solidFill>
                  <a:schemeClr val="lt2"/>
                </a:solidFill>
                <a:latin typeface="Arial"/>
                <a:ea typeface="Arial"/>
                <a:cs typeface="Arial"/>
                <a:sym typeface="Arial"/>
              </a:defRPr>
            </a:lvl1pPr>
            <a:lvl2pPr marL="914400" marR="0" lvl="1" indent="-355600" algn="l" rtl="0">
              <a:lnSpc>
                <a:spcPct val="95000"/>
              </a:lnSpc>
              <a:spcBef>
                <a:spcPts val="0"/>
              </a:spcBef>
              <a:spcAft>
                <a:spcPts val="0"/>
              </a:spcAft>
              <a:buClr>
                <a:schemeClr val="lt2"/>
              </a:buClr>
              <a:buSzPts val="2000"/>
              <a:buFont typeface="Arial"/>
              <a:buChar char="•"/>
              <a:defRPr sz="2000" b="1" i="0" u="none" strike="noStrike" cap="none">
                <a:solidFill>
                  <a:schemeClr val="lt1"/>
                </a:solidFill>
                <a:latin typeface="Arial"/>
                <a:ea typeface="Arial"/>
                <a:cs typeface="Arial"/>
                <a:sym typeface="Arial"/>
              </a:defRPr>
            </a:lvl2pPr>
            <a:lvl3pPr marL="1371600" marR="0" lvl="2" indent="-355600" algn="l" rtl="0">
              <a:lnSpc>
                <a:spcPct val="95000"/>
              </a:lnSpc>
              <a:spcBef>
                <a:spcPts val="0"/>
              </a:spcBef>
              <a:spcAft>
                <a:spcPts val="0"/>
              </a:spcAft>
              <a:buClr>
                <a:schemeClr val="accent4"/>
              </a:buClr>
              <a:buSzPts val="2000"/>
              <a:buFont typeface="Arial"/>
              <a:buChar char="‒"/>
              <a:defRPr sz="2000" b="1" i="0" u="none" strike="noStrike" cap="none">
                <a:solidFill>
                  <a:schemeClr val="lt1"/>
                </a:solidFill>
                <a:latin typeface="Arial"/>
                <a:ea typeface="Arial"/>
                <a:cs typeface="Arial"/>
                <a:sym typeface="Arial"/>
              </a:defRPr>
            </a:lvl3pPr>
            <a:lvl4pPr marL="1828800" marR="0" lvl="3" indent="-228600" algn="l" rtl="0">
              <a:lnSpc>
                <a:spcPct val="75000"/>
              </a:lnSpc>
              <a:spcBef>
                <a:spcPts val="0"/>
              </a:spcBef>
              <a:spcAft>
                <a:spcPts val="0"/>
              </a:spcAft>
              <a:buClr>
                <a:schemeClr val="dk1"/>
              </a:buClr>
              <a:buSzPts val="1400"/>
              <a:buFont typeface="Arial"/>
              <a:buNone/>
              <a:defRPr sz="2000" b="1" i="0" u="none" strike="noStrike" cap="none">
                <a:solidFill>
                  <a:schemeClr val="lt1"/>
                </a:solidFill>
                <a:latin typeface="Arial"/>
                <a:ea typeface="Arial"/>
                <a:cs typeface="Arial"/>
                <a:sym typeface="Arial"/>
              </a:defRPr>
            </a:lvl4pPr>
            <a:lvl5pPr marL="2286000" marR="0" lvl="4" indent="-355600" algn="l" rtl="0">
              <a:spcBef>
                <a:spcPts val="850"/>
              </a:spcBef>
              <a:spcAft>
                <a:spcPts val="0"/>
              </a:spcAft>
              <a:buClr>
                <a:schemeClr val="lt1"/>
              </a:buClr>
              <a:buSzPts val="2000"/>
              <a:buFont typeface="Arial"/>
              <a:buChar char="»"/>
              <a:defRPr sz="2000" b="1"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0" name="Google Shape;120;p22"/>
          <p:cNvSpPr txBox="1">
            <a:spLocks noGrp="1"/>
          </p:cNvSpPr>
          <p:nvPr>
            <p:ph type="body" idx="2"/>
          </p:nvPr>
        </p:nvSpPr>
        <p:spPr>
          <a:xfrm>
            <a:off x="3495113" y="1682750"/>
            <a:ext cx="4867800" cy="3048000"/>
          </a:xfrm>
          <a:prstGeom prst="rect">
            <a:avLst/>
          </a:prstGeom>
          <a:noFill/>
          <a:ln>
            <a:noFill/>
          </a:ln>
        </p:spPr>
        <p:txBody>
          <a:bodyPr spcFirstLastPara="1" wrap="square" lIns="91425" tIns="91425" rIns="91425" bIns="91425" anchor="t" anchorCtr="0"/>
          <a:lstStyle>
            <a:lvl1pPr marL="457200" marR="0" lvl="0" indent="-228600" algn="l" rtl="0">
              <a:lnSpc>
                <a:spcPct val="130000"/>
              </a:lnSpc>
              <a:spcBef>
                <a:spcPts val="0"/>
              </a:spcBef>
              <a:spcAft>
                <a:spcPts val="0"/>
              </a:spcAft>
              <a:buClr>
                <a:schemeClr val="lt2"/>
              </a:buClr>
              <a:buSzPts val="1400"/>
              <a:buFont typeface="Arial"/>
              <a:buNone/>
              <a:defRPr sz="1000" b="1" i="0" u="none" strike="noStrike" cap="none">
                <a:solidFill>
                  <a:schemeClr val="lt2"/>
                </a:solidFill>
                <a:latin typeface="Arial"/>
                <a:ea typeface="Arial"/>
                <a:cs typeface="Arial"/>
                <a:sym typeface="Arial"/>
              </a:defRPr>
            </a:lvl1pPr>
            <a:lvl2pPr marL="914400" marR="0" lvl="1" indent="-228600" algn="l" rtl="0">
              <a:lnSpc>
                <a:spcPct val="130000"/>
              </a:lnSpc>
              <a:spcBef>
                <a:spcPts val="567"/>
              </a:spcBef>
              <a:spcAft>
                <a:spcPts val="0"/>
              </a:spcAft>
              <a:buClr>
                <a:schemeClr val="lt2"/>
              </a:buClr>
              <a:buSzPts val="1600"/>
              <a:buFont typeface="Arial"/>
              <a:buNone/>
              <a:defRPr sz="1000" b="0" i="0" u="none" strike="noStrike" cap="none">
                <a:solidFill>
                  <a:srgbClr val="000000"/>
                </a:solidFill>
                <a:latin typeface="Arial"/>
                <a:ea typeface="Arial"/>
                <a:cs typeface="Arial"/>
                <a:sym typeface="Arial"/>
              </a:defRPr>
            </a:lvl2pPr>
            <a:lvl3pPr marL="1371600" marR="0" lvl="2" indent="-292100" algn="l" rtl="0">
              <a:lnSpc>
                <a:spcPct val="130000"/>
              </a:lnSpc>
              <a:spcBef>
                <a:spcPts val="567"/>
              </a:spcBef>
              <a:spcAft>
                <a:spcPts val="0"/>
              </a:spcAft>
              <a:buClr>
                <a:schemeClr val="lt2"/>
              </a:buClr>
              <a:buSzPts val="1000"/>
              <a:buFont typeface="Arial"/>
              <a:buChar char="-"/>
              <a:defRPr sz="1000" b="0" i="0" u="none" strike="noStrike" cap="none">
                <a:solidFill>
                  <a:srgbClr val="000000"/>
                </a:solidFill>
                <a:latin typeface="Arial"/>
                <a:ea typeface="Arial"/>
                <a:cs typeface="Arial"/>
                <a:sym typeface="Arial"/>
              </a:defRPr>
            </a:lvl3pPr>
            <a:lvl4pPr marL="1828800" marR="0" lvl="3" indent="-228600" algn="l" rtl="0">
              <a:lnSpc>
                <a:spcPct val="130000"/>
              </a:lnSpc>
              <a:spcBef>
                <a:spcPts val="567"/>
              </a:spcBef>
              <a:spcAft>
                <a:spcPts val="0"/>
              </a:spcAft>
              <a:buClr>
                <a:schemeClr val="dk1"/>
              </a:buClr>
              <a:buSzPts val="1400"/>
              <a:buFont typeface="Arial"/>
              <a:buNone/>
              <a:defRPr sz="1000" b="0" i="0" u="none" strike="noStrike" cap="none">
                <a:solidFill>
                  <a:schemeClr val="lt2"/>
                </a:solidFill>
                <a:latin typeface="Arial"/>
                <a:ea typeface="Arial"/>
                <a:cs typeface="Arial"/>
                <a:sym typeface="Arial"/>
              </a:defRPr>
            </a:lvl4pPr>
            <a:lvl5pPr marL="2286000" marR="0" lvl="4" indent="-292100" algn="l" rtl="0">
              <a:lnSpc>
                <a:spcPct val="13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1" name="Google Shape;121;p22"/>
          <p:cNvSpPr>
            <a:spLocks noGrp="1"/>
          </p:cNvSpPr>
          <p:nvPr>
            <p:ph type="pic" idx="3"/>
          </p:nvPr>
        </p:nvSpPr>
        <p:spPr>
          <a:xfrm>
            <a:off x="542925" y="1174750"/>
            <a:ext cx="2562300" cy="18255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90000"/>
              </a:lnSpc>
              <a:spcBef>
                <a:spcPts val="0"/>
              </a:spcBef>
              <a:spcAft>
                <a:spcPts val="0"/>
              </a:spcAft>
              <a:buClr>
                <a:schemeClr val="dk1"/>
              </a:buClr>
              <a:buSzPts val="1400"/>
              <a:buFont typeface="Arial"/>
              <a:buNone/>
              <a:defRPr sz="1000" b="0" i="0" u="none" strike="noStrike" cap="none">
                <a:solidFill>
                  <a:schemeClr val="dk1"/>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2" name="Google Shape;122;p22"/>
          <p:cNvSpPr>
            <a:spLocks noGrp="1"/>
          </p:cNvSpPr>
          <p:nvPr>
            <p:ph type="pic" idx="4"/>
          </p:nvPr>
        </p:nvSpPr>
        <p:spPr>
          <a:xfrm>
            <a:off x="542925" y="3135313"/>
            <a:ext cx="2562300" cy="18255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90000"/>
              </a:lnSpc>
              <a:spcBef>
                <a:spcPts val="0"/>
              </a:spcBef>
              <a:spcAft>
                <a:spcPts val="0"/>
              </a:spcAft>
              <a:buClr>
                <a:schemeClr val="dk1"/>
              </a:buClr>
              <a:buSzPts val="1400"/>
              <a:buFont typeface="Arial"/>
              <a:buNone/>
              <a:defRPr sz="1000" b="0" i="0" u="none" strike="noStrike" cap="none">
                <a:solidFill>
                  <a:schemeClr val="dk1"/>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3" name="Google Shape;123;p22"/>
          <p:cNvSpPr>
            <a:spLocks noGrp="1"/>
          </p:cNvSpPr>
          <p:nvPr>
            <p:ph type="pic" idx="5"/>
          </p:nvPr>
        </p:nvSpPr>
        <p:spPr>
          <a:xfrm>
            <a:off x="6743701" y="468313"/>
            <a:ext cx="1857300" cy="3888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237500"/>
              </a:lnSpc>
              <a:spcBef>
                <a:spcPts val="0"/>
              </a:spcBef>
              <a:spcAft>
                <a:spcPts val="0"/>
              </a:spcAft>
              <a:buClr>
                <a:schemeClr val="dk1"/>
              </a:buClr>
              <a:buSzPts val="1400"/>
              <a:buFont typeface="Arial"/>
              <a:buNone/>
              <a:defRPr sz="800" b="0" i="0" u="none" strike="noStrike" cap="none">
                <a:solidFill>
                  <a:schemeClr val="dk1"/>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4" name="Google Shape;124;p22"/>
          <p:cNvSpPr txBox="1">
            <a:spLocks noGrp="1"/>
          </p:cNvSpPr>
          <p:nvPr>
            <p:ph type="sldNum" idx="12"/>
          </p:nvPr>
        </p:nvSpPr>
        <p:spPr>
          <a:xfrm>
            <a:off x="8497765" y="5407982"/>
            <a:ext cx="433200" cy="1047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ample Boxed Text x3">
  <p:cSld name="Sample Boxed Text x3">
    <p:bg>
      <p:bgPr>
        <a:solidFill>
          <a:srgbClr val="FFFFFF"/>
        </a:solidFill>
        <a:effectLst/>
      </p:bgPr>
    </p:bg>
    <p:spTree>
      <p:nvGrpSpPr>
        <p:cNvPr id="1" name="Shape 125"/>
        <p:cNvGrpSpPr/>
        <p:nvPr/>
      </p:nvGrpSpPr>
      <p:grpSpPr>
        <a:xfrm>
          <a:off x="0" y="0"/>
          <a:ext cx="0" cy="0"/>
          <a:chOff x="0" y="0"/>
          <a:chExt cx="0" cy="0"/>
        </a:xfrm>
      </p:grpSpPr>
      <p:sp>
        <p:nvSpPr>
          <p:cNvPr id="126" name="Google Shape;126;p23"/>
          <p:cNvSpPr/>
          <p:nvPr/>
        </p:nvSpPr>
        <p:spPr>
          <a:xfrm>
            <a:off x="539109" y="2224297"/>
            <a:ext cx="2602800" cy="390000"/>
          </a:xfrm>
          <a:prstGeom prst="rect">
            <a:avLst/>
          </a:prstGeom>
          <a:solidFill>
            <a:srgbClr val="0387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27" name="Google Shape;127;p23"/>
          <p:cNvSpPr/>
          <p:nvPr/>
        </p:nvSpPr>
        <p:spPr>
          <a:xfrm>
            <a:off x="539109" y="2608146"/>
            <a:ext cx="2602800" cy="178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8" name="Google Shape;128;p23"/>
          <p:cNvSpPr txBox="1">
            <a:spLocks noGrp="1"/>
          </p:cNvSpPr>
          <p:nvPr>
            <p:ph type="title"/>
          </p:nvPr>
        </p:nvSpPr>
        <p:spPr>
          <a:xfrm>
            <a:off x="540000" y="348000"/>
            <a:ext cx="6359400" cy="7872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29" name="Google Shape;129;p23"/>
          <p:cNvSpPr txBox="1">
            <a:spLocks noGrp="1"/>
          </p:cNvSpPr>
          <p:nvPr>
            <p:ph type="body" idx="1"/>
          </p:nvPr>
        </p:nvSpPr>
        <p:spPr>
          <a:xfrm>
            <a:off x="724618" y="2239958"/>
            <a:ext cx="2191200" cy="357300"/>
          </a:xfrm>
          <a:prstGeom prst="rect">
            <a:avLst/>
          </a:prstGeom>
          <a:noFill/>
          <a:ln>
            <a:noFill/>
          </a:ln>
        </p:spPr>
        <p:txBody>
          <a:bodyPr spcFirstLastPara="1" wrap="square" lIns="91425" tIns="91425" rIns="91425" bIns="91425" anchor="ctr" anchorCtr="0"/>
          <a:lstStyle>
            <a:lvl1pPr marL="457200" marR="0" lvl="0" indent="-228600" algn="ctr" rtl="0">
              <a:lnSpc>
                <a:spcPct val="104999"/>
              </a:lnSpc>
              <a:spcBef>
                <a:spcPts val="0"/>
              </a:spcBef>
              <a:spcAft>
                <a:spcPts val="0"/>
              </a:spcAft>
              <a:buClr>
                <a:srgbClr val="FFFFFF"/>
              </a:buClr>
              <a:buSzPts val="1400"/>
              <a:buFont typeface="Arial"/>
              <a:buNone/>
              <a:defRPr sz="2000" b="1" i="0" u="none" strike="noStrike" cap="none">
                <a:solidFill>
                  <a:srgbClr val="FFFFFF"/>
                </a:solidFill>
                <a:latin typeface="Arial"/>
                <a:ea typeface="Arial"/>
                <a:cs typeface="Arial"/>
                <a:sym typeface="Arial"/>
              </a:defRPr>
            </a:lvl1pPr>
            <a:lvl2pPr marL="914400" marR="0" lvl="1" indent="-355600" algn="l" rtl="0">
              <a:lnSpc>
                <a:spcPct val="95000"/>
              </a:lnSpc>
              <a:spcBef>
                <a:spcPts val="0"/>
              </a:spcBef>
              <a:spcAft>
                <a:spcPts val="0"/>
              </a:spcAft>
              <a:buClr>
                <a:schemeClr val="lt2"/>
              </a:buClr>
              <a:buSzPts val="2000"/>
              <a:buFont typeface="Arial"/>
              <a:buChar char="•"/>
              <a:defRPr sz="2000" b="1" i="0" u="none" strike="noStrike" cap="none">
                <a:solidFill>
                  <a:schemeClr val="lt1"/>
                </a:solidFill>
                <a:latin typeface="Arial"/>
                <a:ea typeface="Arial"/>
                <a:cs typeface="Arial"/>
                <a:sym typeface="Arial"/>
              </a:defRPr>
            </a:lvl2pPr>
            <a:lvl3pPr marL="1371600" marR="0" lvl="2" indent="-355600" algn="l" rtl="0">
              <a:lnSpc>
                <a:spcPct val="95000"/>
              </a:lnSpc>
              <a:spcBef>
                <a:spcPts val="0"/>
              </a:spcBef>
              <a:spcAft>
                <a:spcPts val="0"/>
              </a:spcAft>
              <a:buClr>
                <a:schemeClr val="accent4"/>
              </a:buClr>
              <a:buSzPts val="2000"/>
              <a:buFont typeface="Arial"/>
              <a:buChar char="‒"/>
              <a:defRPr sz="2000" b="1" i="0" u="none" strike="noStrike" cap="none">
                <a:solidFill>
                  <a:schemeClr val="lt1"/>
                </a:solidFill>
                <a:latin typeface="Arial"/>
                <a:ea typeface="Arial"/>
                <a:cs typeface="Arial"/>
                <a:sym typeface="Arial"/>
              </a:defRPr>
            </a:lvl3pPr>
            <a:lvl4pPr marL="1828800" marR="0" lvl="3" indent="-228600" algn="l" rtl="0">
              <a:lnSpc>
                <a:spcPct val="75000"/>
              </a:lnSpc>
              <a:spcBef>
                <a:spcPts val="0"/>
              </a:spcBef>
              <a:spcAft>
                <a:spcPts val="0"/>
              </a:spcAft>
              <a:buClr>
                <a:schemeClr val="dk1"/>
              </a:buClr>
              <a:buSzPts val="1400"/>
              <a:buFont typeface="Arial"/>
              <a:buNone/>
              <a:defRPr sz="2000" b="1" i="0" u="none" strike="noStrike" cap="none">
                <a:solidFill>
                  <a:schemeClr val="lt1"/>
                </a:solidFill>
                <a:latin typeface="Arial"/>
                <a:ea typeface="Arial"/>
                <a:cs typeface="Arial"/>
                <a:sym typeface="Arial"/>
              </a:defRPr>
            </a:lvl4pPr>
            <a:lvl5pPr marL="2286000" marR="0" lvl="4" indent="-355600" algn="l" rtl="0">
              <a:spcBef>
                <a:spcPts val="850"/>
              </a:spcBef>
              <a:spcAft>
                <a:spcPts val="0"/>
              </a:spcAft>
              <a:buClr>
                <a:schemeClr val="lt1"/>
              </a:buClr>
              <a:buSzPts val="2000"/>
              <a:buFont typeface="Arial"/>
              <a:buChar char="»"/>
              <a:defRPr sz="2000" b="1"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0" name="Google Shape;130;p23"/>
          <p:cNvSpPr txBox="1">
            <a:spLocks noGrp="1"/>
          </p:cNvSpPr>
          <p:nvPr>
            <p:ph type="body" idx="2"/>
          </p:nvPr>
        </p:nvSpPr>
        <p:spPr>
          <a:xfrm>
            <a:off x="737419" y="2689165"/>
            <a:ext cx="2246100" cy="1293300"/>
          </a:xfrm>
          <a:prstGeom prst="rect">
            <a:avLst/>
          </a:prstGeom>
          <a:noFill/>
          <a:ln>
            <a:noFill/>
          </a:ln>
        </p:spPr>
        <p:txBody>
          <a:bodyPr spcFirstLastPara="1" wrap="square" lIns="91425" tIns="91425" rIns="91425" bIns="91425" anchor="t" anchorCtr="0"/>
          <a:lstStyle>
            <a:lvl1pPr marL="457200" marR="0" lvl="0" indent="-228600" algn="l" rtl="0">
              <a:lnSpc>
                <a:spcPct val="116666"/>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L="914400" marR="0" lvl="1" indent="-228600" algn="l" rtl="0">
              <a:lnSpc>
                <a:spcPct val="116666"/>
              </a:lnSpc>
              <a:spcBef>
                <a:spcPts val="0"/>
              </a:spcBef>
              <a:spcAft>
                <a:spcPts val="0"/>
              </a:spcAft>
              <a:buClr>
                <a:schemeClr val="lt2"/>
              </a:buClr>
              <a:buSzPts val="1600"/>
              <a:buFont typeface="Arial"/>
              <a:buNone/>
              <a:defRPr sz="1200" b="0" i="0" u="none" strike="noStrike" cap="none">
                <a:solidFill>
                  <a:srgbClr val="000000"/>
                </a:solidFill>
                <a:latin typeface="Arial"/>
                <a:ea typeface="Arial"/>
                <a:cs typeface="Arial"/>
                <a:sym typeface="Arial"/>
              </a:defRPr>
            </a:lvl2pPr>
            <a:lvl3pPr marL="1371600" marR="0" lvl="2" indent="-304800" algn="l" rtl="0">
              <a:lnSpc>
                <a:spcPct val="116666"/>
              </a:lnSpc>
              <a:spcBef>
                <a:spcPts val="0"/>
              </a:spcBef>
              <a:spcAft>
                <a:spcPts val="0"/>
              </a:spcAft>
              <a:buClr>
                <a:schemeClr val="lt2"/>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228600" algn="l" rtl="0">
              <a:lnSpc>
                <a:spcPct val="130000"/>
              </a:lnSpc>
              <a:spcBef>
                <a:spcPts val="0"/>
              </a:spcBef>
              <a:spcAft>
                <a:spcPts val="0"/>
              </a:spcAft>
              <a:buClr>
                <a:schemeClr val="dk1"/>
              </a:buClr>
              <a:buSzPts val="1400"/>
              <a:buFont typeface="Arial"/>
              <a:buNone/>
              <a:defRPr sz="1000" b="0" i="0" u="none" strike="noStrike" cap="none">
                <a:solidFill>
                  <a:schemeClr val="lt2"/>
                </a:solidFill>
                <a:latin typeface="Arial"/>
                <a:ea typeface="Arial"/>
                <a:cs typeface="Arial"/>
                <a:sym typeface="Arial"/>
              </a:defRPr>
            </a:lvl4pPr>
            <a:lvl5pPr marL="2286000" marR="0" lvl="4" indent="-292100" algn="l" rtl="0">
              <a:lnSpc>
                <a:spcPct val="13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1" name="Google Shape;131;p23"/>
          <p:cNvSpPr/>
          <p:nvPr/>
        </p:nvSpPr>
        <p:spPr>
          <a:xfrm>
            <a:off x="3290737" y="2224297"/>
            <a:ext cx="2602800" cy="390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32" name="Google Shape;132;p23"/>
          <p:cNvSpPr/>
          <p:nvPr/>
        </p:nvSpPr>
        <p:spPr>
          <a:xfrm>
            <a:off x="3290737" y="2608146"/>
            <a:ext cx="2602800" cy="178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3" name="Google Shape;133;p23"/>
          <p:cNvSpPr txBox="1">
            <a:spLocks noGrp="1"/>
          </p:cNvSpPr>
          <p:nvPr>
            <p:ph type="body" idx="3"/>
          </p:nvPr>
        </p:nvSpPr>
        <p:spPr>
          <a:xfrm>
            <a:off x="3476246" y="2239958"/>
            <a:ext cx="2191200" cy="357300"/>
          </a:xfrm>
          <a:prstGeom prst="rect">
            <a:avLst/>
          </a:prstGeom>
          <a:noFill/>
          <a:ln>
            <a:noFill/>
          </a:ln>
        </p:spPr>
        <p:txBody>
          <a:bodyPr spcFirstLastPara="1" wrap="square" lIns="91425" tIns="91425" rIns="91425" bIns="91425" anchor="ctr" anchorCtr="0"/>
          <a:lstStyle>
            <a:lvl1pPr marL="457200" marR="0" lvl="0" indent="-228600" algn="ctr" rtl="0">
              <a:lnSpc>
                <a:spcPct val="104999"/>
              </a:lnSpc>
              <a:spcBef>
                <a:spcPts val="0"/>
              </a:spcBef>
              <a:spcAft>
                <a:spcPts val="0"/>
              </a:spcAft>
              <a:buClr>
                <a:srgbClr val="FFFFFF"/>
              </a:buClr>
              <a:buSzPts val="1400"/>
              <a:buFont typeface="Arial"/>
              <a:buNone/>
              <a:defRPr sz="2000" b="1" i="0" u="none" strike="noStrike" cap="none">
                <a:solidFill>
                  <a:srgbClr val="FFFFFF"/>
                </a:solidFill>
                <a:latin typeface="Arial"/>
                <a:ea typeface="Arial"/>
                <a:cs typeface="Arial"/>
                <a:sym typeface="Arial"/>
              </a:defRPr>
            </a:lvl1pPr>
            <a:lvl2pPr marL="914400" marR="0" lvl="1" indent="-355600" algn="l" rtl="0">
              <a:lnSpc>
                <a:spcPct val="95000"/>
              </a:lnSpc>
              <a:spcBef>
                <a:spcPts val="0"/>
              </a:spcBef>
              <a:spcAft>
                <a:spcPts val="0"/>
              </a:spcAft>
              <a:buClr>
                <a:schemeClr val="lt2"/>
              </a:buClr>
              <a:buSzPts val="2000"/>
              <a:buFont typeface="Arial"/>
              <a:buChar char="•"/>
              <a:defRPr sz="2000" b="1" i="0" u="none" strike="noStrike" cap="none">
                <a:solidFill>
                  <a:schemeClr val="lt1"/>
                </a:solidFill>
                <a:latin typeface="Arial"/>
                <a:ea typeface="Arial"/>
                <a:cs typeface="Arial"/>
                <a:sym typeface="Arial"/>
              </a:defRPr>
            </a:lvl2pPr>
            <a:lvl3pPr marL="1371600" marR="0" lvl="2" indent="-355600" algn="l" rtl="0">
              <a:lnSpc>
                <a:spcPct val="95000"/>
              </a:lnSpc>
              <a:spcBef>
                <a:spcPts val="0"/>
              </a:spcBef>
              <a:spcAft>
                <a:spcPts val="0"/>
              </a:spcAft>
              <a:buClr>
                <a:schemeClr val="accent4"/>
              </a:buClr>
              <a:buSzPts val="2000"/>
              <a:buFont typeface="Arial"/>
              <a:buChar char="‒"/>
              <a:defRPr sz="2000" b="1" i="0" u="none" strike="noStrike" cap="none">
                <a:solidFill>
                  <a:schemeClr val="lt1"/>
                </a:solidFill>
                <a:latin typeface="Arial"/>
                <a:ea typeface="Arial"/>
                <a:cs typeface="Arial"/>
                <a:sym typeface="Arial"/>
              </a:defRPr>
            </a:lvl3pPr>
            <a:lvl4pPr marL="1828800" marR="0" lvl="3" indent="-228600" algn="l" rtl="0">
              <a:lnSpc>
                <a:spcPct val="75000"/>
              </a:lnSpc>
              <a:spcBef>
                <a:spcPts val="0"/>
              </a:spcBef>
              <a:spcAft>
                <a:spcPts val="0"/>
              </a:spcAft>
              <a:buClr>
                <a:schemeClr val="dk1"/>
              </a:buClr>
              <a:buSzPts val="1400"/>
              <a:buFont typeface="Arial"/>
              <a:buNone/>
              <a:defRPr sz="2000" b="1" i="0" u="none" strike="noStrike" cap="none">
                <a:solidFill>
                  <a:schemeClr val="lt1"/>
                </a:solidFill>
                <a:latin typeface="Arial"/>
                <a:ea typeface="Arial"/>
                <a:cs typeface="Arial"/>
                <a:sym typeface="Arial"/>
              </a:defRPr>
            </a:lvl4pPr>
            <a:lvl5pPr marL="2286000" marR="0" lvl="4" indent="-355600" algn="l" rtl="0">
              <a:spcBef>
                <a:spcPts val="850"/>
              </a:spcBef>
              <a:spcAft>
                <a:spcPts val="0"/>
              </a:spcAft>
              <a:buClr>
                <a:schemeClr val="lt1"/>
              </a:buClr>
              <a:buSzPts val="2000"/>
              <a:buFont typeface="Arial"/>
              <a:buChar char="»"/>
              <a:defRPr sz="2000" b="1"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4" name="Google Shape;134;p23"/>
          <p:cNvSpPr txBox="1">
            <a:spLocks noGrp="1"/>
          </p:cNvSpPr>
          <p:nvPr>
            <p:ph type="body" idx="4"/>
          </p:nvPr>
        </p:nvSpPr>
        <p:spPr>
          <a:xfrm>
            <a:off x="3489047" y="2689165"/>
            <a:ext cx="2246100" cy="1293300"/>
          </a:xfrm>
          <a:prstGeom prst="rect">
            <a:avLst/>
          </a:prstGeom>
          <a:noFill/>
          <a:ln>
            <a:noFill/>
          </a:ln>
        </p:spPr>
        <p:txBody>
          <a:bodyPr spcFirstLastPara="1" wrap="square" lIns="91425" tIns="91425" rIns="91425" bIns="91425" anchor="t" anchorCtr="0"/>
          <a:lstStyle>
            <a:lvl1pPr marL="457200" marR="0" lvl="0" indent="-228600" algn="l" rtl="0">
              <a:lnSpc>
                <a:spcPct val="116666"/>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L="914400" marR="0" lvl="1" indent="-228600" algn="l" rtl="0">
              <a:lnSpc>
                <a:spcPct val="116666"/>
              </a:lnSpc>
              <a:spcBef>
                <a:spcPts val="0"/>
              </a:spcBef>
              <a:spcAft>
                <a:spcPts val="0"/>
              </a:spcAft>
              <a:buClr>
                <a:schemeClr val="lt2"/>
              </a:buClr>
              <a:buSzPts val="1600"/>
              <a:buFont typeface="Arial"/>
              <a:buNone/>
              <a:defRPr sz="1200" b="0" i="0" u="none" strike="noStrike" cap="none">
                <a:solidFill>
                  <a:srgbClr val="000000"/>
                </a:solidFill>
                <a:latin typeface="Arial"/>
                <a:ea typeface="Arial"/>
                <a:cs typeface="Arial"/>
                <a:sym typeface="Arial"/>
              </a:defRPr>
            </a:lvl2pPr>
            <a:lvl3pPr marL="1371600" marR="0" lvl="2" indent="-304800" algn="l" rtl="0">
              <a:lnSpc>
                <a:spcPct val="116666"/>
              </a:lnSpc>
              <a:spcBef>
                <a:spcPts val="0"/>
              </a:spcBef>
              <a:spcAft>
                <a:spcPts val="0"/>
              </a:spcAft>
              <a:buClr>
                <a:schemeClr val="lt2"/>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228600" algn="l" rtl="0">
              <a:lnSpc>
                <a:spcPct val="130000"/>
              </a:lnSpc>
              <a:spcBef>
                <a:spcPts val="0"/>
              </a:spcBef>
              <a:spcAft>
                <a:spcPts val="0"/>
              </a:spcAft>
              <a:buClr>
                <a:schemeClr val="dk1"/>
              </a:buClr>
              <a:buSzPts val="1400"/>
              <a:buFont typeface="Arial"/>
              <a:buNone/>
              <a:defRPr sz="1000" b="0" i="0" u="none" strike="noStrike" cap="none">
                <a:solidFill>
                  <a:schemeClr val="lt2"/>
                </a:solidFill>
                <a:latin typeface="Arial"/>
                <a:ea typeface="Arial"/>
                <a:cs typeface="Arial"/>
                <a:sym typeface="Arial"/>
              </a:defRPr>
            </a:lvl4pPr>
            <a:lvl5pPr marL="2286000" marR="0" lvl="4" indent="-292100" algn="l" rtl="0">
              <a:lnSpc>
                <a:spcPct val="13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5" name="Google Shape;135;p23"/>
          <p:cNvSpPr/>
          <p:nvPr/>
        </p:nvSpPr>
        <p:spPr>
          <a:xfrm>
            <a:off x="6023270" y="2224297"/>
            <a:ext cx="2602800" cy="390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136" name="Google Shape;136;p23"/>
          <p:cNvSpPr/>
          <p:nvPr/>
        </p:nvSpPr>
        <p:spPr>
          <a:xfrm>
            <a:off x="6023270" y="2608146"/>
            <a:ext cx="2602800" cy="178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7" name="Google Shape;137;p23"/>
          <p:cNvSpPr txBox="1">
            <a:spLocks noGrp="1"/>
          </p:cNvSpPr>
          <p:nvPr>
            <p:ph type="body" idx="5"/>
          </p:nvPr>
        </p:nvSpPr>
        <p:spPr>
          <a:xfrm>
            <a:off x="6208779" y="2239958"/>
            <a:ext cx="2191200" cy="357300"/>
          </a:xfrm>
          <a:prstGeom prst="rect">
            <a:avLst/>
          </a:prstGeom>
          <a:noFill/>
          <a:ln>
            <a:noFill/>
          </a:ln>
        </p:spPr>
        <p:txBody>
          <a:bodyPr spcFirstLastPara="1" wrap="square" lIns="91425" tIns="91425" rIns="91425" bIns="91425" anchor="ctr" anchorCtr="0"/>
          <a:lstStyle>
            <a:lvl1pPr marL="457200" marR="0" lvl="0" indent="-228600" algn="ctr" rtl="0">
              <a:lnSpc>
                <a:spcPct val="104999"/>
              </a:lnSpc>
              <a:spcBef>
                <a:spcPts val="0"/>
              </a:spcBef>
              <a:spcAft>
                <a:spcPts val="0"/>
              </a:spcAft>
              <a:buClr>
                <a:srgbClr val="FFFFFF"/>
              </a:buClr>
              <a:buSzPts val="1400"/>
              <a:buFont typeface="Arial"/>
              <a:buNone/>
              <a:defRPr sz="2000" b="1" i="0" u="none" strike="noStrike" cap="none">
                <a:solidFill>
                  <a:srgbClr val="FFFFFF"/>
                </a:solidFill>
                <a:latin typeface="Arial"/>
                <a:ea typeface="Arial"/>
                <a:cs typeface="Arial"/>
                <a:sym typeface="Arial"/>
              </a:defRPr>
            </a:lvl1pPr>
            <a:lvl2pPr marL="914400" marR="0" lvl="1" indent="-355600" algn="l" rtl="0">
              <a:lnSpc>
                <a:spcPct val="95000"/>
              </a:lnSpc>
              <a:spcBef>
                <a:spcPts val="0"/>
              </a:spcBef>
              <a:spcAft>
                <a:spcPts val="0"/>
              </a:spcAft>
              <a:buClr>
                <a:schemeClr val="lt2"/>
              </a:buClr>
              <a:buSzPts val="2000"/>
              <a:buFont typeface="Arial"/>
              <a:buChar char="•"/>
              <a:defRPr sz="2000" b="1" i="0" u="none" strike="noStrike" cap="none">
                <a:solidFill>
                  <a:schemeClr val="lt1"/>
                </a:solidFill>
                <a:latin typeface="Arial"/>
                <a:ea typeface="Arial"/>
                <a:cs typeface="Arial"/>
                <a:sym typeface="Arial"/>
              </a:defRPr>
            </a:lvl2pPr>
            <a:lvl3pPr marL="1371600" marR="0" lvl="2" indent="-355600" algn="l" rtl="0">
              <a:lnSpc>
                <a:spcPct val="95000"/>
              </a:lnSpc>
              <a:spcBef>
                <a:spcPts val="0"/>
              </a:spcBef>
              <a:spcAft>
                <a:spcPts val="0"/>
              </a:spcAft>
              <a:buClr>
                <a:schemeClr val="accent4"/>
              </a:buClr>
              <a:buSzPts val="2000"/>
              <a:buFont typeface="Arial"/>
              <a:buChar char="‒"/>
              <a:defRPr sz="2000" b="1" i="0" u="none" strike="noStrike" cap="none">
                <a:solidFill>
                  <a:schemeClr val="lt1"/>
                </a:solidFill>
                <a:latin typeface="Arial"/>
                <a:ea typeface="Arial"/>
                <a:cs typeface="Arial"/>
                <a:sym typeface="Arial"/>
              </a:defRPr>
            </a:lvl3pPr>
            <a:lvl4pPr marL="1828800" marR="0" lvl="3" indent="-228600" algn="l" rtl="0">
              <a:lnSpc>
                <a:spcPct val="75000"/>
              </a:lnSpc>
              <a:spcBef>
                <a:spcPts val="0"/>
              </a:spcBef>
              <a:spcAft>
                <a:spcPts val="0"/>
              </a:spcAft>
              <a:buClr>
                <a:schemeClr val="dk1"/>
              </a:buClr>
              <a:buSzPts val="1400"/>
              <a:buFont typeface="Arial"/>
              <a:buNone/>
              <a:defRPr sz="2000" b="1" i="0" u="none" strike="noStrike" cap="none">
                <a:solidFill>
                  <a:schemeClr val="lt1"/>
                </a:solidFill>
                <a:latin typeface="Arial"/>
                <a:ea typeface="Arial"/>
                <a:cs typeface="Arial"/>
                <a:sym typeface="Arial"/>
              </a:defRPr>
            </a:lvl4pPr>
            <a:lvl5pPr marL="2286000" marR="0" lvl="4" indent="-355600" algn="l" rtl="0">
              <a:spcBef>
                <a:spcPts val="850"/>
              </a:spcBef>
              <a:spcAft>
                <a:spcPts val="0"/>
              </a:spcAft>
              <a:buClr>
                <a:schemeClr val="lt1"/>
              </a:buClr>
              <a:buSzPts val="2000"/>
              <a:buFont typeface="Arial"/>
              <a:buChar char="»"/>
              <a:defRPr sz="2000" b="1"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8" name="Google Shape;138;p23"/>
          <p:cNvSpPr txBox="1">
            <a:spLocks noGrp="1"/>
          </p:cNvSpPr>
          <p:nvPr>
            <p:ph type="body" idx="6"/>
          </p:nvPr>
        </p:nvSpPr>
        <p:spPr>
          <a:xfrm>
            <a:off x="6221580" y="2689165"/>
            <a:ext cx="2246100" cy="1293300"/>
          </a:xfrm>
          <a:prstGeom prst="rect">
            <a:avLst/>
          </a:prstGeom>
          <a:noFill/>
          <a:ln>
            <a:noFill/>
          </a:ln>
        </p:spPr>
        <p:txBody>
          <a:bodyPr spcFirstLastPara="1" wrap="square" lIns="91425" tIns="91425" rIns="91425" bIns="91425" anchor="t" anchorCtr="0"/>
          <a:lstStyle>
            <a:lvl1pPr marL="457200" marR="0" lvl="0" indent="-228600" algn="l" rtl="0">
              <a:lnSpc>
                <a:spcPct val="116666"/>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L="914400" marR="0" lvl="1" indent="-228600" algn="l" rtl="0">
              <a:lnSpc>
                <a:spcPct val="116666"/>
              </a:lnSpc>
              <a:spcBef>
                <a:spcPts val="0"/>
              </a:spcBef>
              <a:spcAft>
                <a:spcPts val="0"/>
              </a:spcAft>
              <a:buClr>
                <a:schemeClr val="lt2"/>
              </a:buClr>
              <a:buSzPts val="1600"/>
              <a:buFont typeface="Arial"/>
              <a:buNone/>
              <a:defRPr sz="1200" b="0" i="0" u="none" strike="noStrike" cap="none">
                <a:solidFill>
                  <a:srgbClr val="000000"/>
                </a:solidFill>
                <a:latin typeface="Arial"/>
                <a:ea typeface="Arial"/>
                <a:cs typeface="Arial"/>
                <a:sym typeface="Arial"/>
              </a:defRPr>
            </a:lvl2pPr>
            <a:lvl3pPr marL="1371600" marR="0" lvl="2" indent="-304800" algn="l" rtl="0">
              <a:lnSpc>
                <a:spcPct val="116666"/>
              </a:lnSpc>
              <a:spcBef>
                <a:spcPts val="0"/>
              </a:spcBef>
              <a:spcAft>
                <a:spcPts val="0"/>
              </a:spcAft>
              <a:buClr>
                <a:schemeClr val="lt2"/>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228600" algn="l" rtl="0">
              <a:lnSpc>
                <a:spcPct val="130000"/>
              </a:lnSpc>
              <a:spcBef>
                <a:spcPts val="0"/>
              </a:spcBef>
              <a:spcAft>
                <a:spcPts val="0"/>
              </a:spcAft>
              <a:buClr>
                <a:schemeClr val="dk1"/>
              </a:buClr>
              <a:buSzPts val="1400"/>
              <a:buFont typeface="Arial"/>
              <a:buNone/>
              <a:defRPr sz="1000" b="0" i="0" u="none" strike="noStrike" cap="none">
                <a:solidFill>
                  <a:schemeClr val="lt2"/>
                </a:solidFill>
                <a:latin typeface="Arial"/>
                <a:ea typeface="Arial"/>
                <a:cs typeface="Arial"/>
                <a:sym typeface="Arial"/>
              </a:defRPr>
            </a:lvl4pPr>
            <a:lvl5pPr marL="2286000" marR="0" lvl="4" indent="-292100" algn="l" rtl="0">
              <a:lnSpc>
                <a:spcPct val="13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9" name="Google Shape;139;p23"/>
          <p:cNvSpPr txBox="1">
            <a:spLocks noGrp="1"/>
          </p:cNvSpPr>
          <p:nvPr>
            <p:ph type="body" idx="7"/>
          </p:nvPr>
        </p:nvSpPr>
        <p:spPr>
          <a:xfrm>
            <a:off x="552450" y="1404938"/>
            <a:ext cx="4495800" cy="539700"/>
          </a:xfrm>
          <a:prstGeom prst="rect">
            <a:avLst/>
          </a:prstGeom>
          <a:noFill/>
          <a:ln>
            <a:noFill/>
          </a:ln>
        </p:spPr>
        <p:txBody>
          <a:bodyPr spcFirstLastPara="1" wrap="square" lIns="91425" tIns="91425" rIns="91425" bIns="91425" anchor="t" anchorCtr="0"/>
          <a:lstStyle>
            <a:lvl1pPr marL="457200" marR="0" lvl="0" indent="-228600" algn="l" rtl="0">
              <a:lnSpc>
                <a:spcPct val="118750"/>
              </a:lnSpc>
              <a:spcBef>
                <a:spcPts val="0"/>
              </a:spcBef>
              <a:spcAft>
                <a:spcPts val="0"/>
              </a:spcAft>
              <a:buClr>
                <a:srgbClr val="000000"/>
              </a:buClr>
              <a:buSzPts val="1400"/>
              <a:buFont typeface="Arial"/>
              <a:buNone/>
              <a:defRPr sz="1600" b="0" i="0" u="none" strike="noStrike" cap="none">
                <a:solidFill>
                  <a:srgbClr val="000000"/>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0" name="Google Shape;140;p23"/>
          <p:cNvSpPr txBox="1">
            <a:spLocks noGrp="1"/>
          </p:cNvSpPr>
          <p:nvPr>
            <p:ph type="sldNum" idx="12"/>
          </p:nvPr>
        </p:nvSpPr>
        <p:spPr>
          <a:xfrm>
            <a:off x="8497765" y="5407982"/>
            <a:ext cx="433200" cy="1047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ample Boxed Text with Image x3">
  <p:cSld name="Sample Boxed Text with Image x3">
    <p:bg>
      <p:bgPr>
        <a:solidFill>
          <a:srgbClr val="FFFFFF"/>
        </a:solidFill>
        <a:effectLst/>
      </p:bgPr>
    </p:bg>
    <p:spTree>
      <p:nvGrpSpPr>
        <p:cNvPr id="1" name="Shape 141"/>
        <p:cNvGrpSpPr/>
        <p:nvPr/>
      </p:nvGrpSpPr>
      <p:grpSpPr>
        <a:xfrm>
          <a:off x="0" y="0"/>
          <a:ext cx="0" cy="0"/>
          <a:chOff x="0" y="0"/>
          <a:chExt cx="0" cy="0"/>
        </a:xfrm>
      </p:grpSpPr>
      <p:sp>
        <p:nvSpPr>
          <p:cNvPr id="142" name="Google Shape;142;p24"/>
          <p:cNvSpPr>
            <a:spLocks noGrp="1"/>
          </p:cNvSpPr>
          <p:nvPr>
            <p:ph type="pic" idx="2"/>
          </p:nvPr>
        </p:nvSpPr>
        <p:spPr>
          <a:xfrm>
            <a:off x="539109" y="3389313"/>
            <a:ext cx="2584800" cy="14604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90000"/>
              </a:lnSpc>
              <a:spcBef>
                <a:spcPts val="0"/>
              </a:spcBef>
              <a:spcAft>
                <a:spcPts val="0"/>
              </a:spcAft>
              <a:buClr>
                <a:schemeClr val="dk1"/>
              </a:buClr>
              <a:buSzPts val="1400"/>
              <a:buFont typeface="Arial"/>
              <a:buNone/>
              <a:defRPr sz="1000" b="0" i="0" u="none" strike="noStrike" cap="none">
                <a:solidFill>
                  <a:schemeClr val="dk1"/>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3" name="Google Shape;143;p24"/>
          <p:cNvSpPr/>
          <p:nvPr/>
        </p:nvSpPr>
        <p:spPr>
          <a:xfrm>
            <a:off x="539109" y="1981083"/>
            <a:ext cx="2584800" cy="1431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4" name="Google Shape;144;p24"/>
          <p:cNvSpPr txBox="1">
            <a:spLocks noGrp="1"/>
          </p:cNvSpPr>
          <p:nvPr>
            <p:ph type="body" idx="1"/>
          </p:nvPr>
        </p:nvSpPr>
        <p:spPr>
          <a:xfrm>
            <a:off x="676275" y="2124604"/>
            <a:ext cx="2362200" cy="958200"/>
          </a:xfrm>
          <a:prstGeom prst="rect">
            <a:avLst/>
          </a:prstGeom>
          <a:noFill/>
          <a:ln>
            <a:noFill/>
          </a:ln>
        </p:spPr>
        <p:txBody>
          <a:bodyPr spcFirstLastPara="1" wrap="square" lIns="91425" tIns="91425" rIns="91425" bIns="91425" anchor="ctr" anchorCtr="0"/>
          <a:lstStyle>
            <a:lvl1pPr marL="457200" marR="0" lvl="0" indent="-228600" algn="ctr" rtl="0">
              <a:lnSpc>
                <a:spcPct val="100000"/>
              </a:lnSpc>
              <a:spcBef>
                <a:spcPts val="0"/>
              </a:spcBef>
              <a:spcAft>
                <a:spcPts val="0"/>
              </a:spcAft>
              <a:buClr>
                <a:schemeClr val="dk2"/>
              </a:buClr>
              <a:buSzPts val="1400"/>
              <a:buFont typeface="Arial"/>
              <a:buNone/>
              <a:defRPr sz="7300" b="1" i="0" u="none" strike="noStrike" cap="none">
                <a:solidFill>
                  <a:schemeClr val="dk2"/>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5" name="Google Shape;145;p24"/>
          <p:cNvSpPr/>
          <p:nvPr/>
        </p:nvSpPr>
        <p:spPr>
          <a:xfrm>
            <a:off x="3282309" y="1981083"/>
            <a:ext cx="2584800" cy="1431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6" name="Google Shape;146;p24"/>
          <p:cNvSpPr/>
          <p:nvPr/>
        </p:nvSpPr>
        <p:spPr>
          <a:xfrm>
            <a:off x="6025509" y="1981083"/>
            <a:ext cx="2584800" cy="1431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24"/>
          <p:cNvSpPr txBox="1">
            <a:spLocks noGrp="1"/>
          </p:cNvSpPr>
          <p:nvPr>
            <p:ph type="title"/>
          </p:nvPr>
        </p:nvSpPr>
        <p:spPr>
          <a:xfrm>
            <a:off x="540000" y="348000"/>
            <a:ext cx="6359400" cy="7872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48" name="Google Shape;148;p24"/>
          <p:cNvSpPr txBox="1">
            <a:spLocks noGrp="1"/>
          </p:cNvSpPr>
          <p:nvPr>
            <p:ph type="body" idx="3"/>
          </p:nvPr>
        </p:nvSpPr>
        <p:spPr>
          <a:xfrm>
            <a:off x="676275" y="2919353"/>
            <a:ext cx="2362200" cy="366900"/>
          </a:xfrm>
          <a:prstGeom prst="rect">
            <a:avLst/>
          </a:prstGeom>
          <a:noFill/>
          <a:ln>
            <a:noFill/>
          </a:ln>
        </p:spPr>
        <p:txBody>
          <a:bodyPr spcFirstLastPara="1" wrap="square" lIns="91425" tIns="91425" rIns="91425" bIns="91425" anchor="b" anchorCtr="0"/>
          <a:lstStyle>
            <a:lvl1pPr marL="457200" marR="0" lvl="0" indent="-228600" algn="ctr" rtl="0">
              <a:lnSpc>
                <a:spcPct val="87500"/>
              </a:lnSpc>
              <a:spcBef>
                <a:spcPts val="0"/>
              </a:spcBef>
              <a:spcAft>
                <a:spcPts val="0"/>
              </a:spcAft>
              <a:buClr>
                <a:srgbClr val="000000"/>
              </a:buClr>
              <a:buSzPts val="14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16666"/>
              </a:lnSpc>
              <a:spcBef>
                <a:spcPts val="0"/>
              </a:spcBef>
              <a:spcAft>
                <a:spcPts val="0"/>
              </a:spcAft>
              <a:buClr>
                <a:schemeClr val="lt2"/>
              </a:buClr>
              <a:buSzPts val="1600"/>
              <a:buFont typeface="Arial"/>
              <a:buNone/>
              <a:defRPr sz="1200" b="0" i="0" u="none" strike="noStrike" cap="none">
                <a:solidFill>
                  <a:srgbClr val="000000"/>
                </a:solidFill>
                <a:latin typeface="Arial"/>
                <a:ea typeface="Arial"/>
                <a:cs typeface="Arial"/>
                <a:sym typeface="Arial"/>
              </a:defRPr>
            </a:lvl2pPr>
            <a:lvl3pPr marL="1371600" marR="0" lvl="2" indent="-304800" algn="l" rtl="0">
              <a:lnSpc>
                <a:spcPct val="116666"/>
              </a:lnSpc>
              <a:spcBef>
                <a:spcPts val="0"/>
              </a:spcBef>
              <a:spcAft>
                <a:spcPts val="0"/>
              </a:spcAft>
              <a:buClr>
                <a:schemeClr val="lt2"/>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228600" algn="l" rtl="0">
              <a:lnSpc>
                <a:spcPct val="130000"/>
              </a:lnSpc>
              <a:spcBef>
                <a:spcPts val="0"/>
              </a:spcBef>
              <a:spcAft>
                <a:spcPts val="0"/>
              </a:spcAft>
              <a:buClr>
                <a:schemeClr val="dk1"/>
              </a:buClr>
              <a:buSzPts val="1400"/>
              <a:buFont typeface="Arial"/>
              <a:buNone/>
              <a:defRPr sz="1000" b="0" i="0" u="none" strike="noStrike" cap="none">
                <a:solidFill>
                  <a:schemeClr val="lt2"/>
                </a:solidFill>
                <a:latin typeface="Arial"/>
                <a:ea typeface="Arial"/>
                <a:cs typeface="Arial"/>
                <a:sym typeface="Arial"/>
              </a:defRPr>
            </a:lvl4pPr>
            <a:lvl5pPr marL="2286000" marR="0" lvl="4" indent="-292100" algn="l" rtl="0">
              <a:lnSpc>
                <a:spcPct val="13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9" name="Google Shape;149;p24"/>
          <p:cNvSpPr txBox="1">
            <a:spLocks noGrp="1"/>
          </p:cNvSpPr>
          <p:nvPr>
            <p:ph type="body" idx="4"/>
          </p:nvPr>
        </p:nvSpPr>
        <p:spPr>
          <a:xfrm>
            <a:off x="552450" y="1404938"/>
            <a:ext cx="4495800" cy="539700"/>
          </a:xfrm>
          <a:prstGeom prst="rect">
            <a:avLst/>
          </a:prstGeom>
          <a:noFill/>
          <a:ln>
            <a:noFill/>
          </a:ln>
        </p:spPr>
        <p:txBody>
          <a:bodyPr spcFirstLastPara="1" wrap="square" lIns="91425" tIns="91425" rIns="91425" bIns="91425" anchor="t" anchorCtr="0"/>
          <a:lstStyle>
            <a:lvl1pPr marL="457200" marR="0" lvl="0" indent="-228600" algn="l" rtl="0">
              <a:lnSpc>
                <a:spcPct val="118750"/>
              </a:lnSpc>
              <a:spcBef>
                <a:spcPts val="0"/>
              </a:spcBef>
              <a:spcAft>
                <a:spcPts val="0"/>
              </a:spcAft>
              <a:buClr>
                <a:srgbClr val="000000"/>
              </a:buClr>
              <a:buSzPts val="1400"/>
              <a:buFont typeface="Arial"/>
              <a:buNone/>
              <a:defRPr sz="1600" b="0" i="0" u="none" strike="noStrike" cap="none">
                <a:solidFill>
                  <a:srgbClr val="000000"/>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0" name="Google Shape;150;p24"/>
          <p:cNvSpPr txBox="1">
            <a:spLocks noGrp="1"/>
          </p:cNvSpPr>
          <p:nvPr>
            <p:ph type="body" idx="5"/>
          </p:nvPr>
        </p:nvSpPr>
        <p:spPr>
          <a:xfrm>
            <a:off x="3419475" y="2919353"/>
            <a:ext cx="2362200" cy="366900"/>
          </a:xfrm>
          <a:prstGeom prst="rect">
            <a:avLst/>
          </a:prstGeom>
          <a:noFill/>
          <a:ln>
            <a:noFill/>
          </a:ln>
        </p:spPr>
        <p:txBody>
          <a:bodyPr spcFirstLastPara="1" wrap="square" lIns="91425" tIns="91425" rIns="91425" bIns="91425" anchor="b" anchorCtr="0"/>
          <a:lstStyle>
            <a:lvl1pPr marL="457200" marR="0" lvl="0" indent="-228600" algn="ctr" rtl="0">
              <a:lnSpc>
                <a:spcPct val="87500"/>
              </a:lnSpc>
              <a:spcBef>
                <a:spcPts val="0"/>
              </a:spcBef>
              <a:spcAft>
                <a:spcPts val="0"/>
              </a:spcAft>
              <a:buClr>
                <a:srgbClr val="000000"/>
              </a:buClr>
              <a:buSzPts val="14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16666"/>
              </a:lnSpc>
              <a:spcBef>
                <a:spcPts val="0"/>
              </a:spcBef>
              <a:spcAft>
                <a:spcPts val="0"/>
              </a:spcAft>
              <a:buClr>
                <a:schemeClr val="lt2"/>
              </a:buClr>
              <a:buSzPts val="1600"/>
              <a:buFont typeface="Arial"/>
              <a:buNone/>
              <a:defRPr sz="1200" b="0" i="0" u="none" strike="noStrike" cap="none">
                <a:solidFill>
                  <a:srgbClr val="000000"/>
                </a:solidFill>
                <a:latin typeface="Arial"/>
                <a:ea typeface="Arial"/>
                <a:cs typeface="Arial"/>
                <a:sym typeface="Arial"/>
              </a:defRPr>
            </a:lvl2pPr>
            <a:lvl3pPr marL="1371600" marR="0" lvl="2" indent="-304800" algn="l" rtl="0">
              <a:lnSpc>
                <a:spcPct val="116666"/>
              </a:lnSpc>
              <a:spcBef>
                <a:spcPts val="0"/>
              </a:spcBef>
              <a:spcAft>
                <a:spcPts val="0"/>
              </a:spcAft>
              <a:buClr>
                <a:schemeClr val="lt2"/>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228600" algn="l" rtl="0">
              <a:lnSpc>
                <a:spcPct val="130000"/>
              </a:lnSpc>
              <a:spcBef>
                <a:spcPts val="0"/>
              </a:spcBef>
              <a:spcAft>
                <a:spcPts val="0"/>
              </a:spcAft>
              <a:buClr>
                <a:schemeClr val="dk1"/>
              </a:buClr>
              <a:buSzPts val="1400"/>
              <a:buFont typeface="Arial"/>
              <a:buNone/>
              <a:defRPr sz="1000" b="0" i="0" u="none" strike="noStrike" cap="none">
                <a:solidFill>
                  <a:schemeClr val="lt2"/>
                </a:solidFill>
                <a:latin typeface="Arial"/>
                <a:ea typeface="Arial"/>
                <a:cs typeface="Arial"/>
                <a:sym typeface="Arial"/>
              </a:defRPr>
            </a:lvl4pPr>
            <a:lvl5pPr marL="2286000" marR="0" lvl="4" indent="-292100" algn="l" rtl="0">
              <a:lnSpc>
                <a:spcPct val="13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1" name="Google Shape;151;p24"/>
          <p:cNvSpPr>
            <a:spLocks noGrp="1"/>
          </p:cNvSpPr>
          <p:nvPr>
            <p:ph type="pic" idx="6"/>
          </p:nvPr>
        </p:nvSpPr>
        <p:spPr>
          <a:xfrm>
            <a:off x="3282309" y="3389313"/>
            <a:ext cx="2584800" cy="14604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90000"/>
              </a:lnSpc>
              <a:spcBef>
                <a:spcPts val="0"/>
              </a:spcBef>
              <a:spcAft>
                <a:spcPts val="0"/>
              </a:spcAft>
              <a:buClr>
                <a:schemeClr val="dk1"/>
              </a:buClr>
              <a:buSzPts val="1400"/>
              <a:buFont typeface="Arial"/>
              <a:buNone/>
              <a:defRPr sz="1000" b="0" i="0" u="none" strike="noStrike" cap="none">
                <a:solidFill>
                  <a:schemeClr val="dk1"/>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2" name="Google Shape;152;p24"/>
          <p:cNvSpPr txBox="1">
            <a:spLocks noGrp="1"/>
          </p:cNvSpPr>
          <p:nvPr>
            <p:ph type="body" idx="7"/>
          </p:nvPr>
        </p:nvSpPr>
        <p:spPr>
          <a:xfrm>
            <a:off x="6162675" y="2919353"/>
            <a:ext cx="2362200" cy="366900"/>
          </a:xfrm>
          <a:prstGeom prst="rect">
            <a:avLst/>
          </a:prstGeom>
          <a:noFill/>
          <a:ln>
            <a:noFill/>
          </a:ln>
        </p:spPr>
        <p:txBody>
          <a:bodyPr spcFirstLastPara="1" wrap="square" lIns="91425" tIns="91425" rIns="91425" bIns="91425" anchor="b" anchorCtr="0"/>
          <a:lstStyle>
            <a:lvl1pPr marL="457200" marR="0" lvl="0" indent="-228600" algn="ctr" rtl="0">
              <a:lnSpc>
                <a:spcPct val="87500"/>
              </a:lnSpc>
              <a:spcBef>
                <a:spcPts val="0"/>
              </a:spcBef>
              <a:spcAft>
                <a:spcPts val="0"/>
              </a:spcAft>
              <a:buClr>
                <a:srgbClr val="000000"/>
              </a:buClr>
              <a:buSzPts val="14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16666"/>
              </a:lnSpc>
              <a:spcBef>
                <a:spcPts val="0"/>
              </a:spcBef>
              <a:spcAft>
                <a:spcPts val="0"/>
              </a:spcAft>
              <a:buClr>
                <a:schemeClr val="lt2"/>
              </a:buClr>
              <a:buSzPts val="1600"/>
              <a:buFont typeface="Arial"/>
              <a:buNone/>
              <a:defRPr sz="1200" b="0" i="0" u="none" strike="noStrike" cap="none">
                <a:solidFill>
                  <a:srgbClr val="000000"/>
                </a:solidFill>
                <a:latin typeface="Arial"/>
                <a:ea typeface="Arial"/>
                <a:cs typeface="Arial"/>
                <a:sym typeface="Arial"/>
              </a:defRPr>
            </a:lvl2pPr>
            <a:lvl3pPr marL="1371600" marR="0" lvl="2" indent="-304800" algn="l" rtl="0">
              <a:lnSpc>
                <a:spcPct val="116666"/>
              </a:lnSpc>
              <a:spcBef>
                <a:spcPts val="0"/>
              </a:spcBef>
              <a:spcAft>
                <a:spcPts val="0"/>
              </a:spcAft>
              <a:buClr>
                <a:schemeClr val="lt2"/>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228600" algn="l" rtl="0">
              <a:lnSpc>
                <a:spcPct val="130000"/>
              </a:lnSpc>
              <a:spcBef>
                <a:spcPts val="0"/>
              </a:spcBef>
              <a:spcAft>
                <a:spcPts val="0"/>
              </a:spcAft>
              <a:buClr>
                <a:schemeClr val="dk1"/>
              </a:buClr>
              <a:buSzPts val="1400"/>
              <a:buFont typeface="Arial"/>
              <a:buNone/>
              <a:defRPr sz="1000" b="0" i="0" u="none" strike="noStrike" cap="none">
                <a:solidFill>
                  <a:schemeClr val="lt2"/>
                </a:solidFill>
                <a:latin typeface="Arial"/>
                <a:ea typeface="Arial"/>
                <a:cs typeface="Arial"/>
                <a:sym typeface="Arial"/>
              </a:defRPr>
            </a:lvl4pPr>
            <a:lvl5pPr marL="2286000" marR="0" lvl="4" indent="-292100" algn="l" rtl="0">
              <a:lnSpc>
                <a:spcPct val="13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3" name="Google Shape;153;p24"/>
          <p:cNvSpPr>
            <a:spLocks noGrp="1"/>
          </p:cNvSpPr>
          <p:nvPr>
            <p:ph type="pic" idx="8"/>
          </p:nvPr>
        </p:nvSpPr>
        <p:spPr>
          <a:xfrm>
            <a:off x="6025509" y="3389313"/>
            <a:ext cx="2584800" cy="14604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90000"/>
              </a:lnSpc>
              <a:spcBef>
                <a:spcPts val="0"/>
              </a:spcBef>
              <a:spcAft>
                <a:spcPts val="0"/>
              </a:spcAft>
              <a:buClr>
                <a:schemeClr val="dk1"/>
              </a:buClr>
              <a:buSzPts val="1400"/>
              <a:buFont typeface="Arial"/>
              <a:buNone/>
              <a:defRPr sz="1000" b="0" i="0" u="none" strike="noStrike" cap="none">
                <a:solidFill>
                  <a:schemeClr val="dk1"/>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4" name="Google Shape;154;p24"/>
          <p:cNvSpPr txBox="1">
            <a:spLocks noGrp="1"/>
          </p:cNvSpPr>
          <p:nvPr>
            <p:ph type="sldNum" idx="12"/>
          </p:nvPr>
        </p:nvSpPr>
        <p:spPr>
          <a:xfrm>
            <a:off x="8497765" y="5407982"/>
            <a:ext cx="433200" cy="1047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155" name="Google Shape;155;p24"/>
          <p:cNvSpPr txBox="1">
            <a:spLocks noGrp="1"/>
          </p:cNvSpPr>
          <p:nvPr>
            <p:ph type="body" idx="9"/>
          </p:nvPr>
        </p:nvSpPr>
        <p:spPr>
          <a:xfrm>
            <a:off x="3419475" y="2125071"/>
            <a:ext cx="2362200" cy="958200"/>
          </a:xfrm>
          <a:prstGeom prst="rect">
            <a:avLst/>
          </a:prstGeom>
          <a:noFill/>
          <a:ln>
            <a:noFill/>
          </a:ln>
        </p:spPr>
        <p:txBody>
          <a:bodyPr spcFirstLastPara="1" wrap="square" lIns="91425" tIns="91425" rIns="91425" bIns="91425" anchor="ctr" anchorCtr="0"/>
          <a:lstStyle>
            <a:lvl1pPr marL="457200" marR="0" lvl="0" indent="-228600" algn="ctr" rtl="0">
              <a:lnSpc>
                <a:spcPct val="100000"/>
              </a:lnSpc>
              <a:spcBef>
                <a:spcPts val="0"/>
              </a:spcBef>
              <a:spcAft>
                <a:spcPts val="0"/>
              </a:spcAft>
              <a:buClr>
                <a:srgbClr val="03873A"/>
              </a:buClr>
              <a:buSzPts val="1400"/>
              <a:buFont typeface="Arial"/>
              <a:buNone/>
              <a:defRPr sz="7300" b="1" i="0" u="none" strike="noStrike" cap="none">
                <a:solidFill>
                  <a:srgbClr val="03873A"/>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6" name="Google Shape;156;p24"/>
          <p:cNvSpPr txBox="1">
            <a:spLocks noGrp="1"/>
          </p:cNvSpPr>
          <p:nvPr>
            <p:ph type="body" idx="13"/>
          </p:nvPr>
        </p:nvSpPr>
        <p:spPr>
          <a:xfrm>
            <a:off x="6162675" y="2124604"/>
            <a:ext cx="2362200" cy="958200"/>
          </a:xfrm>
          <a:prstGeom prst="rect">
            <a:avLst/>
          </a:prstGeom>
          <a:noFill/>
          <a:ln>
            <a:noFill/>
          </a:ln>
        </p:spPr>
        <p:txBody>
          <a:bodyPr spcFirstLastPara="1" wrap="square" lIns="91425" tIns="91425" rIns="91425" bIns="91425" anchor="ctr" anchorCtr="0"/>
          <a:lstStyle>
            <a:lvl1pPr marL="457200" marR="0" lvl="0" indent="-228600" algn="ctr" rtl="0">
              <a:lnSpc>
                <a:spcPct val="100000"/>
              </a:lnSpc>
              <a:spcBef>
                <a:spcPts val="0"/>
              </a:spcBef>
              <a:spcAft>
                <a:spcPts val="0"/>
              </a:spcAft>
              <a:buClr>
                <a:schemeClr val="lt2"/>
              </a:buClr>
              <a:buSzPts val="1400"/>
              <a:buFont typeface="Arial"/>
              <a:buNone/>
              <a:defRPr sz="7300" b="1" i="0" u="none" strike="noStrike" cap="none">
                <a:solidFill>
                  <a:schemeClr val="lt2"/>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rgbClr val="FFFFFF"/>
        </a:solidFill>
        <a:effectLst/>
      </p:bgPr>
    </p:bg>
    <p:spTree>
      <p:nvGrpSpPr>
        <p:cNvPr id="1" name="Shape 157"/>
        <p:cNvGrpSpPr/>
        <p:nvPr/>
      </p:nvGrpSpPr>
      <p:grpSpPr>
        <a:xfrm>
          <a:off x="0" y="0"/>
          <a:ext cx="0" cy="0"/>
          <a:chOff x="0" y="0"/>
          <a:chExt cx="0" cy="0"/>
        </a:xfrm>
      </p:grpSpPr>
      <p:sp>
        <p:nvSpPr>
          <p:cNvPr id="158" name="Google Shape;158;p25"/>
          <p:cNvSpPr txBox="1">
            <a:spLocks noGrp="1"/>
          </p:cNvSpPr>
          <p:nvPr>
            <p:ph type="title"/>
          </p:nvPr>
        </p:nvSpPr>
        <p:spPr>
          <a:xfrm>
            <a:off x="541338" y="347999"/>
            <a:ext cx="5081700" cy="9141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59" name="Google Shape;159;p25"/>
          <p:cNvSpPr txBox="1">
            <a:spLocks noGrp="1"/>
          </p:cNvSpPr>
          <p:nvPr>
            <p:ph type="body" idx="1"/>
          </p:nvPr>
        </p:nvSpPr>
        <p:spPr>
          <a:xfrm>
            <a:off x="542926" y="1420813"/>
            <a:ext cx="6059400" cy="2643300"/>
          </a:xfrm>
          <a:prstGeom prst="rect">
            <a:avLst/>
          </a:prstGeom>
          <a:noFill/>
          <a:ln>
            <a:noFill/>
          </a:ln>
        </p:spPr>
        <p:txBody>
          <a:bodyPr spcFirstLastPara="1" wrap="square" lIns="91425" tIns="91425" rIns="91425" bIns="91425" anchor="t" anchorCtr="0"/>
          <a:lstStyle>
            <a:lvl1pPr marL="457200" marR="0" lvl="0" indent="-228600" algn="l" rtl="0">
              <a:lnSpc>
                <a:spcPct val="118750"/>
              </a:lnSpc>
              <a:spcBef>
                <a:spcPts val="0"/>
              </a:spcBef>
              <a:spcAft>
                <a:spcPts val="0"/>
              </a:spcAft>
              <a:buClr>
                <a:srgbClr val="000000"/>
              </a:buClr>
              <a:buSzPts val="1400"/>
              <a:buFont typeface="Arial"/>
              <a:buNone/>
              <a:defRPr sz="1600" b="0" i="0" u="none" strike="noStrike" cap="none">
                <a:solidFill>
                  <a:srgbClr val="000000"/>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rgbClr val="000000"/>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rgbClr val="000000"/>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0" name="Google Shape;160;p25"/>
          <p:cNvSpPr txBox="1">
            <a:spLocks noGrp="1"/>
          </p:cNvSpPr>
          <p:nvPr>
            <p:ph type="sldNum" idx="12"/>
          </p:nvPr>
        </p:nvSpPr>
        <p:spPr>
          <a:xfrm>
            <a:off x="8497765" y="5407982"/>
            <a:ext cx="433200" cy="1047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Numbered">
  <p:cSld name="Numbered">
    <p:bg>
      <p:bgPr>
        <a:solidFill>
          <a:srgbClr val="FFFFFF"/>
        </a:solidFill>
        <a:effectLst/>
      </p:bgPr>
    </p:bg>
    <p:spTree>
      <p:nvGrpSpPr>
        <p:cNvPr id="1" name="Shape 161"/>
        <p:cNvGrpSpPr/>
        <p:nvPr/>
      </p:nvGrpSpPr>
      <p:grpSpPr>
        <a:xfrm>
          <a:off x="0" y="0"/>
          <a:ext cx="0" cy="0"/>
          <a:chOff x="0" y="0"/>
          <a:chExt cx="0" cy="0"/>
        </a:xfrm>
      </p:grpSpPr>
      <p:sp>
        <p:nvSpPr>
          <p:cNvPr id="162" name="Google Shape;162;p26"/>
          <p:cNvSpPr txBox="1">
            <a:spLocks noGrp="1"/>
          </p:cNvSpPr>
          <p:nvPr>
            <p:ph type="title"/>
          </p:nvPr>
        </p:nvSpPr>
        <p:spPr>
          <a:xfrm>
            <a:off x="541338" y="347999"/>
            <a:ext cx="5081700" cy="9300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63" name="Google Shape;163;p26"/>
          <p:cNvSpPr txBox="1">
            <a:spLocks noGrp="1"/>
          </p:cNvSpPr>
          <p:nvPr>
            <p:ph type="body" idx="1"/>
          </p:nvPr>
        </p:nvSpPr>
        <p:spPr>
          <a:xfrm>
            <a:off x="542925" y="1508125"/>
            <a:ext cx="6495900" cy="3151200"/>
          </a:xfrm>
          <a:prstGeom prst="rect">
            <a:avLst/>
          </a:prstGeom>
          <a:noFill/>
          <a:ln>
            <a:noFill/>
          </a:ln>
        </p:spPr>
        <p:txBody>
          <a:bodyPr spcFirstLastPara="1" wrap="square" lIns="91425" tIns="91425" rIns="91425" bIns="91425" anchor="t" anchorCtr="0"/>
          <a:lstStyle>
            <a:lvl1pPr marL="457200" marR="0" lvl="0" indent="-330200" algn="l" rtl="0">
              <a:lnSpc>
                <a:spcPct val="118750"/>
              </a:lnSpc>
              <a:spcBef>
                <a:spcPts val="1134"/>
              </a:spcBef>
              <a:spcAft>
                <a:spcPts val="0"/>
              </a:spcAft>
              <a:buClr>
                <a:schemeClr val="dk2"/>
              </a:buClr>
              <a:buSzPts val="1600"/>
              <a:buFont typeface="Times New Roman"/>
              <a:buAutoNum type="arabicPeriod"/>
              <a:defRPr sz="1600" b="1" i="0" u="none" strike="noStrike" cap="none">
                <a:solidFill>
                  <a:schemeClr val="dk2"/>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rgbClr val="000000"/>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rgbClr val="000000"/>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4" name="Google Shape;164;p26"/>
          <p:cNvSpPr txBox="1">
            <a:spLocks noGrp="1"/>
          </p:cNvSpPr>
          <p:nvPr>
            <p:ph type="sldNum" idx="12"/>
          </p:nvPr>
        </p:nvSpPr>
        <p:spPr>
          <a:xfrm>
            <a:off x="8497765" y="5407982"/>
            <a:ext cx="433200" cy="1047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Infographic x3">
  <p:cSld name="Infographic x3">
    <p:bg>
      <p:bgPr>
        <a:solidFill>
          <a:srgbClr val="FFFFFF"/>
        </a:solidFill>
        <a:effectLst/>
      </p:bgPr>
    </p:bg>
    <p:spTree>
      <p:nvGrpSpPr>
        <p:cNvPr id="1" name="Shape 165"/>
        <p:cNvGrpSpPr/>
        <p:nvPr/>
      </p:nvGrpSpPr>
      <p:grpSpPr>
        <a:xfrm>
          <a:off x="0" y="0"/>
          <a:ext cx="0" cy="0"/>
          <a:chOff x="0" y="0"/>
          <a:chExt cx="0" cy="0"/>
        </a:xfrm>
      </p:grpSpPr>
      <p:sp>
        <p:nvSpPr>
          <p:cNvPr id="166" name="Google Shape;166;p27"/>
          <p:cNvSpPr txBox="1">
            <a:spLocks noGrp="1"/>
          </p:cNvSpPr>
          <p:nvPr>
            <p:ph type="title"/>
          </p:nvPr>
        </p:nvSpPr>
        <p:spPr>
          <a:xfrm>
            <a:off x="541337" y="348000"/>
            <a:ext cx="7726500" cy="8586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67" name="Google Shape;167;p27"/>
          <p:cNvSpPr>
            <a:spLocks noGrp="1"/>
          </p:cNvSpPr>
          <p:nvPr>
            <p:ph type="pic" idx="2"/>
          </p:nvPr>
        </p:nvSpPr>
        <p:spPr>
          <a:xfrm>
            <a:off x="836613" y="2095500"/>
            <a:ext cx="1984500" cy="1099200"/>
          </a:xfrm>
          <a:prstGeom prst="rect">
            <a:avLst/>
          </a:prstGeom>
          <a:solidFill>
            <a:srgbClr val="BBBBBB"/>
          </a:solidFill>
          <a:ln>
            <a:noFill/>
          </a:ln>
        </p:spPr>
        <p:txBody>
          <a:bodyPr spcFirstLastPara="1" wrap="square" lIns="91425" tIns="91425" rIns="91425" bIns="91425" anchor="ctr" anchorCtr="0"/>
          <a:lstStyle>
            <a:lvl1pPr marL="0" marR="0" lvl="0" indent="0" algn="ctr" rtl="0">
              <a:lnSpc>
                <a:spcPct val="114285"/>
              </a:lnSpc>
              <a:spcBef>
                <a:spcPts val="0"/>
              </a:spcBef>
              <a:spcAft>
                <a:spcPts val="0"/>
              </a:spcAft>
              <a:buClr>
                <a:schemeClr val="lt2"/>
              </a:buClr>
              <a:buSzPts val="1400"/>
              <a:buFont typeface="Arial"/>
              <a:buNone/>
              <a:defRPr sz="1050" b="0" i="0" u="none" strike="noStrike" cap="none">
                <a:solidFill>
                  <a:schemeClr val="lt2"/>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8" name="Google Shape;168;p27"/>
          <p:cNvSpPr txBox="1">
            <a:spLocks noGrp="1"/>
          </p:cNvSpPr>
          <p:nvPr>
            <p:ph type="body" idx="1"/>
          </p:nvPr>
        </p:nvSpPr>
        <p:spPr>
          <a:xfrm>
            <a:off x="830263" y="3688292"/>
            <a:ext cx="1990800" cy="816300"/>
          </a:xfrm>
          <a:prstGeom prst="rect">
            <a:avLst/>
          </a:prstGeom>
          <a:noFill/>
          <a:ln>
            <a:noFill/>
          </a:ln>
        </p:spPr>
        <p:txBody>
          <a:bodyPr spcFirstLastPara="1" wrap="square" lIns="91425" tIns="91425" rIns="91425" bIns="91425" anchor="t" anchorCtr="0"/>
          <a:lstStyle>
            <a:lvl1pPr marL="457200" marR="0" lvl="0" indent="-228600" algn="ctr" rtl="0">
              <a:lnSpc>
                <a:spcPct val="113333"/>
              </a:lnSpc>
              <a:spcBef>
                <a:spcPts val="0"/>
              </a:spcBef>
              <a:spcAft>
                <a:spcPts val="0"/>
              </a:spcAft>
              <a:buClr>
                <a:schemeClr val="lt2"/>
              </a:buClr>
              <a:buSzPts val="1400"/>
              <a:buFont typeface="Arial"/>
              <a:buNone/>
              <a:defRPr sz="1500" b="1" i="0" u="none" strike="noStrike" cap="none">
                <a:solidFill>
                  <a:schemeClr val="lt2"/>
                </a:solidFill>
                <a:latin typeface="Arial"/>
                <a:ea typeface="Arial"/>
                <a:cs typeface="Arial"/>
                <a:sym typeface="Arial"/>
              </a:defRPr>
            </a:lvl1pPr>
            <a:lvl2pPr marL="914400" marR="0" lvl="1" indent="-228600" algn="ctr" rtl="0">
              <a:lnSpc>
                <a:spcPct val="110000"/>
              </a:lnSpc>
              <a:spcBef>
                <a:spcPts val="800"/>
              </a:spcBef>
              <a:spcAft>
                <a:spcPts val="0"/>
              </a:spcAft>
              <a:buClr>
                <a:schemeClr val="lt2"/>
              </a:buClr>
              <a:buSzPts val="1600"/>
              <a:buFont typeface="Arial"/>
              <a:buNone/>
              <a:defRPr sz="10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9" name="Google Shape;169;p27"/>
          <p:cNvSpPr txBox="1">
            <a:spLocks noGrp="1"/>
          </p:cNvSpPr>
          <p:nvPr>
            <p:ph type="body" idx="3"/>
          </p:nvPr>
        </p:nvSpPr>
        <p:spPr>
          <a:xfrm>
            <a:off x="836613" y="3270772"/>
            <a:ext cx="1984500" cy="348600"/>
          </a:xfrm>
          <a:prstGeom prst="rect">
            <a:avLst/>
          </a:prstGeom>
          <a:noFill/>
          <a:ln>
            <a:noFill/>
          </a:ln>
        </p:spPr>
        <p:txBody>
          <a:bodyPr spcFirstLastPara="1" wrap="square" lIns="91425" tIns="91425" rIns="91425" bIns="91425" anchor="t" anchorCtr="0"/>
          <a:lstStyle>
            <a:lvl1pPr marL="457200" marR="0" lvl="0" indent="-228600" algn="ctr" rtl="0">
              <a:lnSpc>
                <a:spcPct val="117647"/>
              </a:lnSpc>
              <a:spcBef>
                <a:spcPts val="0"/>
              </a:spcBef>
              <a:spcAft>
                <a:spcPts val="0"/>
              </a:spcAft>
              <a:buClr>
                <a:schemeClr val="lt2"/>
              </a:buClr>
              <a:buSzPts val="1400"/>
              <a:buFont typeface="Arial"/>
              <a:buNone/>
              <a:defRPr sz="3400" b="1" i="0" u="none" strike="noStrike" cap="none">
                <a:solidFill>
                  <a:schemeClr val="lt2"/>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0" name="Google Shape;170;p27"/>
          <p:cNvSpPr txBox="1">
            <a:spLocks noGrp="1"/>
          </p:cNvSpPr>
          <p:nvPr>
            <p:ph type="body" idx="4"/>
          </p:nvPr>
        </p:nvSpPr>
        <p:spPr>
          <a:xfrm>
            <a:off x="3563888" y="3270772"/>
            <a:ext cx="1984500" cy="348600"/>
          </a:xfrm>
          <a:prstGeom prst="rect">
            <a:avLst/>
          </a:prstGeom>
          <a:noFill/>
          <a:ln>
            <a:noFill/>
          </a:ln>
        </p:spPr>
        <p:txBody>
          <a:bodyPr spcFirstLastPara="1" wrap="square" lIns="91425" tIns="91425" rIns="91425" bIns="91425" anchor="t" anchorCtr="0"/>
          <a:lstStyle>
            <a:lvl1pPr marL="457200" marR="0" lvl="0" indent="-228600" algn="ctr" rtl="0">
              <a:lnSpc>
                <a:spcPct val="117647"/>
              </a:lnSpc>
              <a:spcBef>
                <a:spcPts val="0"/>
              </a:spcBef>
              <a:spcAft>
                <a:spcPts val="0"/>
              </a:spcAft>
              <a:buClr>
                <a:schemeClr val="dk2"/>
              </a:buClr>
              <a:buSzPts val="1400"/>
              <a:buFont typeface="Arial"/>
              <a:buNone/>
              <a:defRPr sz="3400" b="1" i="0" u="none" strike="noStrike" cap="none">
                <a:solidFill>
                  <a:schemeClr val="dk2"/>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1" name="Google Shape;171;p27"/>
          <p:cNvSpPr txBox="1">
            <a:spLocks noGrp="1"/>
          </p:cNvSpPr>
          <p:nvPr>
            <p:ph type="body" idx="5"/>
          </p:nvPr>
        </p:nvSpPr>
        <p:spPr>
          <a:xfrm>
            <a:off x="6300192" y="3270772"/>
            <a:ext cx="1984500" cy="340800"/>
          </a:xfrm>
          <a:prstGeom prst="rect">
            <a:avLst/>
          </a:prstGeom>
          <a:noFill/>
          <a:ln>
            <a:noFill/>
          </a:ln>
        </p:spPr>
        <p:txBody>
          <a:bodyPr spcFirstLastPara="1" wrap="square" lIns="91425" tIns="91425" rIns="91425" bIns="91425" anchor="t" anchorCtr="0"/>
          <a:lstStyle>
            <a:lvl1pPr marL="457200" marR="0" lvl="0" indent="-228600" algn="ctr" rtl="0">
              <a:lnSpc>
                <a:spcPct val="117647"/>
              </a:lnSpc>
              <a:spcBef>
                <a:spcPts val="0"/>
              </a:spcBef>
              <a:spcAft>
                <a:spcPts val="0"/>
              </a:spcAft>
              <a:buClr>
                <a:srgbClr val="03873A"/>
              </a:buClr>
              <a:buSzPts val="1400"/>
              <a:buFont typeface="Arial"/>
              <a:buNone/>
              <a:defRPr sz="3400" b="1" i="0" u="none" strike="noStrike" cap="none">
                <a:solidFill>
                  <a:srgbClr val="03873A"/>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2" name="Google Shape;172;p27"/>
          <p:cNvSpPr txBox="1">
            <a:spLocks noGrp="1"/>
          </p:cNvSpPr>
          <p:nvPr>
            <p:ph type="body" idx="6"/>
          </p:nvPr>
        </p:nvSpPr>
        <p:spPr>
          <a:xfrm>
            <a:off x="3582988" y="3688292"/>
            <a:ext cx="1990800" cy="816300"/>
          </a:xfrm>
          <a:prstGeom prst="rect">
            <a:avLst/>
          </a:prstGeom>
          <a:noFill/>
          <a:ln>
            <a:noFill/>
          </a:ln>
        </p:spPr>
        <p:txBody>
          <a:bodyPr spcFirstLastPara="1" wrap="square" lIns="91425" tIns="91425" rIns="91425" bIns="91425" anchor="t" anchorCtr="0"/>
          <a:lstStyle>
            <a:lvl1pPr marL="457200" marR="0" lvl="0" indent="-228600" algn="ctr" rtl="0">
              <a:lnSpc>
                <a:spcPct val="113333"/>
              </a:lnSpc>
              <a:spcBef>
                <a:spcPts val="0"/>
              </a:spcBef>
              <a:spcAft>
                <a:spcPts val="0"/>
              </a:spcAft>
              <a:buClr>
                <a:schemeClr val="dk2"/>
              </a:buClr>
              <a:buSzPts val="1400"/>
              <a:buFont typeface="Arial"/>
              <a:buNone/>
              <a:defRPr sz="1500" b="1" i="0" u="none" strike="noStrike" cap="none">
                <a:solidFill>
                  <a:schemeClr val="dk2"/>
                </a:solidFill>
                <a:latin typeface="Arial"/>
                <a:ea typeface="Arial"/>
                <a:cs typeface="Arial"/>
                <a:sym typeface="Arial"/>
              </a:defRPr>
            </a:lvl1pPr>
            <a:lvl2pPr marL="914400" marR="0" lvl="1" indent="-228600" algn="ctr" rtl="0">
              <a:lnSpc>
                <a:spcPct val="110000"/>
              </a:lnSpc>
              <a:spcBef>
                <a:spcPts val="800"/>
              </a:spcBef>
              <a:spcAft>
                <a:spcPts val="0"/>
              </a:spcAft>
              <a:buClr>
                <a:schemeClr val="lt2"/>
              </a:buClr>
              <a:buSzPts val="1600"/>
              <a:buFont typeface="Arial"/>
              <a:buNone/>
              <a:defRPr sz="10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3" name="Google Shape;173;p27"/>
          <p:cNvSpPr txBox="1">
            <a:spLocks noGrp="1"/>
          </p:cNvSpPr>
          <p:nvPr>
            <p:ph type="body" idx="7"/>
          </p:nvPr>
        </p:nvSpPr>
        <p:spPr>
          <a:xfrm>
            <a:off x="6307138" y="3688292"/>
            <a:ext cx="1990800" cy="816300"/>
          </a:xfrm>
          <a:prstGeom prst="rect">
            <a:avLst/>
          </a:prstGeom>
          <a:noFill/>
          <a:ln>
            <a:noFill/>
          </a:ln>
        </p:spPr>
        <p:txBody>
          <a:bodyPr spcFirstLastPara="1" wrap="square" lIns="91425" tIns="91425" rIns="91425" bIns="91425" anchor="t" anchorCtr="0"/>
          <a:lstStyle>
            <a:lvl1pPr marL="457200" marR="0" lvl="0" indent="-228600" algn="ctr" rtl="0">
              <a:lnSpc>
                <a:spcPct val="113333"/>
              </a:lnSpc>
              <a:spcBef>
                <a:spcPts val="0"/>
              </a:spcBef>
              <a:spcAft>
                <a:spcPts val="0"/>
              </a:spcAft>
              <a:buClr>
                <a:srgbClr val="03873A"/>
              </a:buClr>
              <a:buSzPts val="1400"/>
              <a:buFont typeface="Arial"/>
              <a:buNone/>
              <a:defRPr sz="1500" b="1" i="0" u="none" strike="noStrike" cap="none">
                <a:solidFill>
                  <a:srgbClr val="03873A"/>
                </a:solidFill>
                <a:latin typeface="Arial"/>
                <a:ea typeface="Arial"/>
                <a:cs typeface="Arial"/>
                <a:sym typeface="Arial"/>
              </a:defRPr>
            </a:lvl1pPr>
            <a:lvl2pPr marL="914400" marR="0" lvl="1" indent="-228600" algn="ctr" rtl="0">
              <a:lnSpc>
                <a:spcPct val="110000"/>
              </a:lnSpc>
              <a:spcBef>
                <a:spcPts val="800"/>
              </a:spcBef>
              <a:spcAft>
                <a:spcPts val="0"/>
              </a:spcAft>
              <a:buClr>
                <a:schemeClr val="lt2"/>
              </a:buClr>
              <a:buSzPts val="1600"/>
              <a:buFont typeface="Arial"/>
              <a:buNone/>
              <a:defRPr sz="10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174" name="Google Shape;174;p27"/>
          <p:cNvCxnSpPr/>
          <p:nvPr/>
        </p:nvCxnSpPr>
        <p:spPr>
          <a:xfrm>
            <a:off x="533400" y="5103813"/>
            <a:ext cx="8086800" cy="0"/>
          </a:xfrm>
          <a:prstGeom prst="straightConnector1">
            <a:avLst/>
          </a:prstGeom>
          <a:noFill/>
          <a:ln w="9525" cap="flat" cmpd="sng">
            <a:solidFill>
              <a:schemeClr val="lt2"/>
            </a:solidFill>
            <a:prstDash val="solid"/>
            <a:round/>
            <a:headEnd type="none" w="sm" len="sm"/>
            <a:tailEnd type="none" w="sm" len="sm"/>
          </a:ln>
        </p:spPr>
      </p:cxnSp>
      <p:sp>
        <p:nvSpPr>
          <p:cNvPr id="175" name="Google Shape;175;p27"/>
          <p:cNvSpPr txBox="1">
            <a:spLocks noGrp="1"/>
          </p:cNvSpPr>
          <p:nvPr>
            <p:ph type="body" idx="8"/>
          </p:nvPr>
        </p:nvSpPr>
        <p:spPr>
          <a:xfrm>
            <a:off x="5267325" y="5143500"/>
            <a:ext cx="3343200" cy="214200"/>
          </a:xfrm>
          <a:prstGeom prst="rect">
            <a:avLst/>
          </a:prstGeom>
          <a:noFill/>
          <a:ln>
            <a:noFill/>
          </a:ln>
        </p:spPr>
        <p:txBody>
          <a:bodyPr spcFirstLastPara="1" wrap="square" lIns="91425" tIns="91425" rIns="91425" bIns="91425" anchor="t" anchorCtr="0"/>
          <a:lstStyle>
            <a:lvl1pPr marL="457200" marR="0" lvl="0" indent="-228600" algn="r" rtl="0">
              <a:lnSpc>
                <a:spcPct val="150000"/>
              </a:lnSpc>
              <a:spcBef>
                <a:spcPts val="0"/>
              </a:spcBef>
              <a:spcAft>
                <a:spcPts val="0"/>
              </a:spcAft>
              <a:buClr>
                <a:srgbClr val="003057"/>
              </a:buClr>
              <a:buSzPts val="1400"/>
              <a:buFont typeface="Arial"/>
              <a:buNone/>
              <a:defRPr sz="600" b="0" i="0" u="none" strike="noStrike" cap="none">
                <a:solidFill>
                  <a:srgbClr val="003057"/>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6" name="Google Shape;176;p27"/>
          <p:cNvSpPr>
            <a:spLocks noGrp="1"/>
          </p:cNvSpPr>
          <p:nvPr>
            <p:ph type="pic" idx="9"/>
          </p:nvPr>
        </p:nvSpPr>
        <p:spPr>
          <a:xfrm>
            <a:off x="3537610" y="2095500"/>
            <a:ext cx="1984500" cy="1099200"/>
          </a:xfrm>
          <a:prstGeom prst="rect">
            <a:avLst/>
          </a:prstGeom>
          <a:solidFill>
            <a:srgbClr val="BBBBBB"/>
          </a:solidFill>
          <a:ln>
            <a:noFill/>
          </a:ln>
        </p:spPr>
        <p:txBody>
          <a:bodyPr spcFirstLastPara="1" wrap="square" lIns="91425" tIns="91425" rIns="91425" bIns="91425" anchor="ctr" anchorCtr="0"/>
          <a:lstStyle>
            <a:lvl1pPr marL="0" marR="0" lvl="0" indent="0" algn="ctr" rtl="0">
              <a:lnSpc>
                <a:spcPct val="114285"/>
              </a:lnSpc>
              <a:spcBef>
                <a:spcPts val="0"/>
              </a:spcBef>
              <a:spcAft>
                <a:spcPts val="0"/>
              </a:spcAft>
              <a:buClr>
                <a:schemeClr val="lt2"/>
              </a:buClr>
              <a:buSzPts val="1400"/>
              <a:buFont typeface="Arial"/>
              <a:buNone/>
              <a:defRPr sz="1050" b="0" i="0" u="none" strike="noStrike" cap="none">
                <a:solidFill>
                  <a:schemeClr val="lt2"/>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7" name="Google Shape;177;p27"/>
          <p:cNvSpPr>
            <a:spLocks noGrp="1"/>
          </p:cNvSpPr>
          <p:nvPr>
            <p:ph type="pic" idx="13"/>
          </p:nvPr>
        </p:nvSpPr>
        <p:spPr>
          <a:xfrm>
            <a:off x="6280810" y="2095500"/>
            <a:ext cx="1984500" cy="1099200"/>
          </a:xfrm>
          <a:prstGeom prst="rect">
            <a:avLst/>
          </a:prstGeom>
          <a:solidFill>
            <a:srgbClr val="BBBBBB"/>
          </a:solidFill>
          <a:ln>
            <a:noFill/>
          </a:ln>
        </p:spPr>
        <p:txBody>
          <a:bodyPr spcFirstLastPara="1" wrap="square" lIns="91425" tIns="91425" rIns="91425" bIns="91425" anchor="ctr" anchorCtr="0"/>
          <a:lstStyle>
            <a:lvl1pPr marL="0" marR="0" lvl="0" indent="0" algn="ctr" rtl="0">
              <a:lnSpc>
                <a:spcPct val="114285"/>
              </a:lnSpc>
              <a:spcBef>
                <a:spcPts val="0"/>
              </a:spcBef>
              <a:spcAft>
                <a:spcPts val="0"/>
              </a:spcAft>
              <a:buClr>
                <a:schemeClr val="lt2"/>
              </a:buClr>
              <a:buSzPts val="1400"/>
              <a:buFont typeface="Arial"/>
              <a:buNone/>
              <a:defRPr sz="1050" b="0" i="0" u="none" strike="noStrike" cap="none">
                <a:solidFill>
                  <a:schemeClr val="lt2"/>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8" name="Google Shape;178;p27"/>
          <p:cNvSpPr txBox="1">
            <a:spLocks noGrp="1"/>
          </p:cNvSpPr>
          <p:nvPr>
            <p:ph type="sldNum" idx="12"/>
          </p:nvPr>
        </p:nvSpPr>
        <p:spPr>
          <a:xfrm>
            <a:off x="8497765" y="5407982"/>
            <a:ext cx="433200" cy="1047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p:cSld name="Blank">
    <p:bg>
      <p:bgPr>
        <a:solidFill>
          <a:srgbClr val="FFFFFF"/>
        </a:solidFill>
        <a:effectLst/>
      </p:bgPr>
    </p:bg>
    <p:spTree>
      <p:nvGrpSpPr>
        <p:cNvPr id="1" name="Shape 179"/>
        <p:cNvGrpSpPr/>
        <p:nvPr/>
      </p:nvGrpSpPr>
      <p:grpSpPr>
        <a:xfrm>
          <a:off x="0" y="0"/>
          <a:ext cx="0" cy="0"/>
          <a:chOff x="0" y="0"/>
          <a:chExt cx="0" cy="0"/>
        </a:xfrm>
      </p:grpSpPr>
      <p:sp>
        <p:nvSpPr>
          <p:cNvPr id="180" name="Google Shape;180;p28"/>
          <p:cNvSpPr txBox="1">
            <a:spLocks noGrp="1"/>
          </p:cNvSpPr>
          <p:nvPr>
            <p:ph type="sldNum" idx="12"/>
          </p:nvPr>
        </p:nvSpPr>
        <p:spPr>
          <a:xfrm>
            <a:off x="8497765" y="5407982"/>
            <a:ext cx="433200" cy="1047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p:cSld name="Title Only">
    <p:bg>
      <p:bgPr>
        <a:solidFill>
          <a:srgbClr val="FFFFFF"/>
        </a:solidFill>
        <a:effectLst/>
      </p:bgPr>
    </p:bg>
    <p:spTree>
      <p:nvGrpSpPr>
        <p:cNvPr id="1" name="Shape 181"/>
        <p:cNvGrpSpPr/>
        <p:nvPr/>
      </p:nvGrpSpPr>
      <p:grpSpPr>
        <a:xfrm>
          <a:off x="0" y="0"/>
          <a:ext cx="0" cy="0"/>
          <a:chOff x="0" y="0"/>
          <a:chExt cx="0" cy="0"/>
        </a:xfrm>
      </p:grpSpPr>
      <p:sp>
        <p:nvSpPr>
          <p:cNvPr id="182" name="Google Shape;182;p29"/>
          <p:cNvSpPr txBox="1">
            <a:spLocks noGrp="1"/>
          </p:cNvSpPr>
          <p:nvPr>
            <p:ph type="title"/>
          </p:nvPr>
        </p:nvSpPr>
        <p:spPr>
          <a:xfrm>
            <a:off x="541336" y="348000"/>
            <a:ext cx="7688400" cy="6453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83" name="Google Shape;183;p29"/>
          <p:cNvSpPr txBox="1">
            <a:spLocks noGrp="1"/>
          </p:cNvSpPr>
          <p:nvPr>
            <p:ph type="sldNum" idx="12"/>
          </p:nvPr>
        </p:nvSpPr>
        <p:spPr>
          <a:xfrm>
            <a:off x="8497765" y="5407982"/>
            <a:ext cx="433200" cy="1047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Subheading">
  <p:cSld name="Title and Subheading">
    <p:bg>
      <p:bgPr>
        <a:solidFill>
          <a:srgbClr val="FFFFFF"/>
        </a:solidFill>
        <a:effectLst/>
      </p:bgPr>
    </p:bg>
    <p:spTree>
      <p:nvGrpSpPr>
        <p:cNvPr id="1" name="Shape 184"/>
        <p:cNvGrpSpPr/>
        <p:nvPr/>
      </p:nvGrpSpPr>
      <p:grpSpPr>
        <a:xfrm>
          <a:off x="0" y="0"/>
          <a:ext cx="0" cy="0"/>
          <a:chOff x="0" y="0"/>
          <a:chExt cx="0" cy="0"/>
        </a:xfrm>
      </p:grpSpPr>
      <p:sp>
        <p:nvSpPr>
          <p:cNvPr id="185" name="Google Shape;185;p30"/>
          <p:cNvSpPr txBox="1">
            <a:spLocks noGrp="1"/>
          </p:cNvSpPr>
          <p:nvPr>
            <p:ph type="title"/>
          </p:nvPr>
        </p:nvSpPr>
        <p:spPr>
          <a:xfrm>
            <a:off x="541336" y="348000"/>
            <a:ext cx="7688400" cy="6453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86" name="Google Shape;186;p30"/>
          <p:cNvSpPr txBox="1">
            <a:spLocks noGrp="1"/>
          </p:cNvSpPr>
          <p:nvPr>
            <p:ph type="body" idx="1"/>
          </p:nvPr>
        </p:nvSpPr>
        <p:spPr>
          <a:xfrm>
            <a:off x="552450" y="1404938"/>
            <a:ext cx="4495800" cy="539700"/>
          </a:xfrm>
          <a:prstGeom prst="rect">
            <a:avLst/>
          </a:prstGeom>
          <a:noFill/>
          <a:ln>
            <a:noFill/>
          </a:ln>
        </p:spPr>
        <p:txBody>
          <a:bodyPr spcFirstLastPara="1" wrap="square" lIns="91425" tIns="91425" rIns="91425" bIns="91425" anchor="t" anchorCtr="0"/>
          <a:lstStyle>
            <a:lvl1pPr marL="457200" marR="0" lvl="0" indent="-228600" algn="l" rtl="0">
              <a:lnSpc>
                <a:spcPct val="118750"/>
              </a:lnSpc>
              <a:spcBef>
                <a:spcPts val="0"/>
              </a:spcBef>
              <a:spcAft>
                <a:spcPts val="0"/>
              </a:spcAft>
              <a:buClr>
                <a:srgbClr val="000000"/>
              </a:buClr>
              <a:buSzPts val="1400"/>
              <a:buFont typeface="Arial"/>
              <a:buNone/>
              <a:defRPr sz="1600" b="0" i="0" u="none" strike="noStrike" cap="none">
                <a:solidFill>
                  <a:srgbClr val="000000"/>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7" name="Google Shape;187;p30"/>
          <p:cNvSpPr txBox="1">
            <a:spLocks noGrp="1"/>
          </p:cNvSpPr>
          <p:nvPr>
            <p:ph type="sldNum" idx="12"/>
          </p:nvPr>
        </p:nvSpPr>
        <p:spPr>
          <a:xfrm>
            <a:off x="8497765" y="5407982"/>
            <a:ext cx="433200" cy="1047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tatement and Image Option6">
  <p:cSld name="Statement and Image Option6">
    <p:bg>
      <p:bgPr>
        <a:solidFill>
          <a:srgbClr val="FFFFFF"/>
        </a:solidFill>
        <a:effectLst/>
      </p:bgPr>
    </p:bg>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539998" y="348375"/>
            <a:ext cx="6241800" cy="7074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3" name="Google Shape;23;p4"/>
          <p:cNvSpPr txBox="1">
            <a:spLocks noGrp="1"/>
          </p:cNvSpPr>
          <p:nvPr>
            <p:ph type="body" idx="1"/>
          </p:nvPr>
        </p:nvSpPr>
        <p:spPr>
          <a:xfrm>
            <a:off x="539999" y="1166812"/>
            <a:ext cx="5052900" cy="2603400"/>
          </a:xfrm>
          <a:prstGeom prst="rect">
            <a:avLst/>
          </a:prstGeom>
          <a:noFill/>
          <a:ln>
            <a:noFill/>
          </a:ln>
        </p:spPr>
        <p:txBody>
          <a:bodyPr spcFirstLastPara="1" wrap="square" lIns="91425" tIns="91425" rIns="91425" bIns="91425" anchor="t" anchorCtr="0"/>
          <a:lstStyle>
            <a:lvl1pPr marL="457200" marR="0" lvl="0" indent="-228600" algn="l" rtl="0">
              <a:lnSpc>
                <a:spcPct val="118750"/>
              </a:lnSpc>
              <a:spcBef>
                <a:spcPts val="0"/>
              </a:spcBef>
              <a:spcAft>
                <a:spcPts val="0"/>
              </a:spcAft>
              <a:buClr>
                <a:schemeClr val="dk1"/>
              </a:buClr>
              <a:buSzPts val="14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33333"/>
              </a:lnSpc>
              <a:spcBef>
                <a:spcPts val="1701"/>
              </a:spcBef>
              <a:spcAft>
                <a:spcPts val="0"/>
              </a:spcAft>
              <a:buClr>
                <a:schemeClr val="lt2"/>
              </a:buClr>
              <a:buSzPts val="1600"/>
              <a:buFont typeface="Arial"/>
              <a:buNone/>
              <a:defRPr sz="1200" b="0" i="1" u="none" strike="noStrike" cap="none">
                <a:solidFill>
                  <a:srgbClr val="000000"/>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 name="Google Shape;24;p4"/>
          <p:cNvSpPr>
            <a:spLocks noGrp="1"/>
          </p:cNvSpPr>
          <p:nvPr>
            <p:ph type="pic" idx="2"/>
          </p:nvPr>
        </p:nvSpPr>
        <p:spPr>
          <a:xfrm>
            <a:off x="6048375" y="1206499"/>
            <a:ext cx="2562300" cy="37704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72727"/>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25" name="Google Shape;25;p4"/>
          <p:cNvCxnSpPr/>
          <p:nvPr/>
        </p:nvCxnSpPr>
        <p:spPr>
          <a:xfrm>
            <a:off x="533400" y="5103813"/>
            <a:ext cx="8086800" cy="0"/>
          </a:xfrm>
          <a:prstGeom prst="straightConnector1">
            <a:avLst/>
          </a:prstGeom>
          <a:noFill/>
          <a:ln w="9525" cap="flat" cmpd="sng">
            <a:solidFill>
              <a:schemeClr val="lt2"/>
            </a:solidFill>
            <a:prstDash val="solid"/>
            <a:round/>
            <a:headEnd type="none" w="sm" len="sm"/>
            <a:tailEnd type="none" w="sm" len="sm"/>
          </a:ln>
        </p:spPr>
      </p:cxnSp>
      <p:cxnSp>
        <p:nvCxnSpPr>
          <p:cNvPr id="26" name="Google Shape;26;p4"/>
          <p:cNvCxnSpPr/>
          <p:nvPr/>
        </p:nvCxnSpPr>
        <p:spPr>
          <a:xfrm>
            <a:off x="8465042" y="5420650"/>
            <a:ext cx="0" cy="72000"/>
          </a:xfrm>
          <a:prstGeom prst="straightConnector1">
            <a:avLst/>
          </a:prstGeom>
          <a:noFill/>
          <a:ln w="9525" cap="flat" cmpd="sng">
            <a:solidFill>
              <a:schemeClr val="lt2"/>
            </a:solidFill>
            <a:prstDash val="solid"/>
            <a:round/>
            <a:headEnd type="none" w="sm" len="sm"/>
            <a:tailEnd type="none" w="sm" len="sm"/>
          </a:ln>
        </p:spPr>
      </p:cxnSp>
      <p:sp>
        <p:nvSpPr>
          <p:cNvPr id="27" name="Google Shape;27;p4"/>
          <p:cNvSpPr txBox="1">
            <a:spLocks noGrp="1"/>
          </p:cNvSpPr>
          <p:nvPr>
            <p:ph type="sldNum" idx="12"/>
          </p:nvPr>
        </p:nvSpPr>
        <p:spPr>
          <a:xfrm>
            <a:off x="8497765" y="5407982"/>
            <a:ext cx="433200" cy="1047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pic>
        <p:nvPicPr>
          <p:cNvPr id="28" name="Google Shape;28;p4"/>
          <p:cNvPicPr preferRelativeResize="0"/>
          <p:nvPr/>
        </p:nvPicPr>
        <p:blipFill rotWithShape="1">
          <a:blip r:embed="rId2">
            <a:alphaModFix/>
          </a:blip>
          <a:srcRect/>
          <a:stretch/>
        </p:blipFill>
        <p:spPr>
          <a:xfrm>
            <a:off x="500410" y="5313991"/>
            <a:ext cx="918000" cy="23340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Final Slide Option2">
  <p:cSld name="Final Slide Option2">
    <p:bg>
      <p:bgPr>
        <a:solidFill>
          <a:schemeClr val="lt1"/>
        </a:solidFill>
        <a:effectLst/>
      </p:bgPr>
    </p:bg>
    <p:spTree>
      <p:nvGrpSpPr>
        <p:cNvPr id="1" name="Shape 192"/>
        <p:cNvGrpSpPr/>
        <p:nvPr/>
      </p:nvGrpSpPr>
      <p:grpSpPr>
        <a:xfrm>
          <a:off x="0" y="0"/>
          <a:ext cx="0" cy="0"/>
          <a:chOff x="0" y="0"/>
          <a:chExt cx="0" cy="0"/>
        </a:xfrm>
      </p:grpSpPr>
      <p:pic>
        <p:nvPicPr>
          <p:cNvPr id="193" name="Google Shape;193;p32"/>
          <p:cNvPicPr preferRelativeResize="0"/>
          <p:nvPr/>
        </p:nvPicPr>
        <p:blipFill rotWithShape="1">
          <a:blip r:embed="rId2">
            <a:alphaModFix/>
          </a:blip>
          <a:srcRect/>
          <a:stretch/>
        </p:blipFill>
        <p:spPr>
          <a:xfrm>
            <a:off x="2900930" y="2965768"/>
            <a:ext cx="3380100" cy="1803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Final Slide Option3">
  <p:cSld name="Final Slide Option3">
    <p:bg>
      <p:bgPr>
        <a:solidFill>
          <a:srgbClr val="595959"/>
        </a:solidFill>
        <a:effectLst/>
      </p:bgPr>
    </p:bg>
    <p:spTree>
      <p:nvGrpSpPr>
        <p:cNvPr id="1" name="Shape 194"/>
        <p:cNvGrpSpPr/>
        <p:nvPr/>
      </p:nvGrpSpPr>
      <p:grpSpPr>
        <a:xfrm>
          <a:off x="0" y="0"/>
          <a:ext cx="0" cy="0"/>
          <a:chOff x="0" y="0"/>
          <a:chExt cx="0" cy="0"/>
        </a:xfrm>
      </p:grpSpPr>
      <p:pic>
        <p:nvPicPr>
          <p:cNvPr id="195" name="Google Shape;195;p33"/>
          <p:cNvPicPr preferRelativeResize="0"/>
          <p:nvPr/>
        </p:nvPicPr>
        <p:blipFill rotWithShape="1">
          <a:blip r:embed="rId2">
            <a:alphaModFix/>
          </a:blip>
          <a:srcRect/>
          <a:stretch/>
        </p:blipFill>
        <p:spPr>
          <a:xfrm>
            <a:off x="2900930" y="2965768"/>
            <a:ext cx="3380100" cy="18030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Title Slide Option1">
  <p:cSld name="Title Slide Option1">
    <p:bg>
      <p:bgPr>
        <a:solidFill>
          <a:schemeClr val="dk2"/>
        </a:solidFill>
        <a:effectLst/>
      </p:bgPr>
    </p:bg>
    <p:spTree>
      <p:nvGrpSpPr>
        <p:cNvPr id="1" name="Shape 202"/>
        <p:cNvGrpSpPr/>
        <p:nvPr/>
      </p:nvGrpSpPr>
      <p:grpSpPr>
        <a:xfrm>
          <a:off x="0" y="0"/>
          <a:ext cx="0" cy="0"/>
          <a:chOff x="0" y="0"/>
          <a:chExt cx="0" cy="0"/>
        </a:xfrm>
      </p:grpSpPr>
      <p:pic>
        <p:nvPicPr>
          <p:cNvPr id="203" name="Google Shape;203;p35"/>
          <p:cNvPicPr preferRelativeResize="0"/>
          <p:nvPr/>
        </p:nvPicPr>
        <p:blipFill rotWithShape="1">
          <a:blip r:embed="rId2">
            <a:alphaModFix/>
          </a:blip>
          <a:srcRect/>
          <a:stretch/>
        </p:blipFill>
        <p:spPr>
          <a:xfrm>
            <a:off x="460375" y="341632"/>
            <a:ext cx="1144800" cy="674400"/>
          </a:xfrm>
          <a:prstGeom prst="rect">
            <a:avLst/>
          </a:prstGeom>
          <a:noFill/>
          <a:ln>
            <a:noFill/>
          </a:ln>
        </p:spPr>
      </p:pic>
      <p:sp>
        <p:nvSpPr>
          <p:cNvPr id="204" name="Google Shape;204;p35"/>
          <p:cNvSpPr txBox="1">
            <a:spLocks noGrp="1"/>
          </p:cNvSpPr>
          <p:nvPr>
            <p:ph type="ctrTitle"/>
          </p:nvPr>
        </p:nvSpPr>
        <p:spPr>
          <a:xfrm>
            <a:off x="447675" y="1400053"/>
            <a:ext cx="3683100" cy="1870200"/>
          </a:xfrm>
          <a:prstGeom prst="rect">
            <a:avLst/>
          </a:prstGeom>
          <a:noFill/>
          <a:ln>
            <a:noFill/>
          </a:ln>
        </p:spPr>
        <p:txBody>
          <a:bodyPr spcFirstLastPara="1" wrap="square" lIns="91425" tIns="91425" rIns="91425" bIns="91425" anchor="t" anchorCtr="0"/>
          <a:lstStyle>
            <a:lvl1pPr marL="0" marR="0" lvl="0" indent="0" algn="l" rtl="0">
              <a:lnSpc>
                <a:spcPct val="116666"/>
              </a:lnSpc>
              <a:spcBef>
                <a:spcPts val="0"/>
              </a:spcBef>
              <a:spcAft>
                <a:spcPts val="0"/>
              </a:spcAft>
              <a:buClr>
                <a:schemeClr val="accent6"/>
              </a:buClr>
              <a:buSzPts val="1400"/>
              <a:buFont typeface="Times New Roman"/>
              <a:buNone/>
              <a:defRPr sz="3600" b="1" i="0" u="none" strike="noStrike" cap="none">
                <a:solidFill>
                  <a:schemeClr val="accent6"/>
                </a:solidFill>
                <a:latin typeface="Times New Roman"/>
                <a:ea typeface="Times New Roman"/>
                <a:cs typeface="Times New Roman"/>
                <a:sym typeface="Times New Roma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05" name="Google Shape;205;p35"/>
          <p:cNvSpPr txBox="1">
            <a:spLocks noGrp="1"/>
          </p:cNvSpPr>
          <p:nvPr>
            <p:ph type="subTitle" idx="1"/>
          </p:nvPr>
        </p:nvSpPr>
        <p:spPr>
          <a:xfrm>
            <a:off x="447675" y="3381375"/>
            <a:ext cx="3397200" cy="1222800"/>
          </a:xfrm>
          <a:prstGeom prst="rect">
            <a:avLst/>
          </a:prstGeom>
          <a:noFill/>
          <a:ln>
            <a:noFill/>
          </a:ln>
        </p:spPr>
        <p:txBody>
          <a:bodyPr spcFirstLastPara="1" wrap="square" lIns="91425" tIns="91425" rIns="91425" bIns="91425" anchor="t" anchorCtr="0"/>
          <a:lstStyle>
            <a:lvl1pPr marL="0" marR="0" lvl="0" indent="0" algn="l" rtl="0">
              <a:lnSpc>
                <a:spcPct val="133333"/>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1pPr>
            <a:lvl2pPr marL="457200" marR="0" lvl="1" indent="0" algn="ctr" rtl="0">
              <a:lnSpc>
                <a:spcPct val="118750"/>
              </a:lnSpc>
              <a:spcBef>
                <a:spcPts val="0"/>
              </a:spcBef>
              <a:spcAft>
                <a:spcPts val="0"/>
              </a:spcAft>
              <a:buClr>
                <a:schemeClr val="lt2"/>
              </a:buClr>
              <a:buSzPts val="1600"/>
              <a:buFont typeface="Arial"/>
              <a:buNone/>
              <a:defRPr sz="1600" b="0" i="0" u="none" strike="noStrike" cap="none">
                <a:solidFill>
                  <a:srgbClr val="88AABF"/>
                </a:solidFill>
                <a:latin typeface="Arial"/>
                <a:ea typeface="Arial"/>
                <a:cs typeface="Arial"/>
                <a:sym typeface="Arial"/>
              </a:defRPr>
            </a:lvl2pPr>
            <a:lvl3pPr marL="914400" marR="0" lvl="2" indent="0" algn="ctr" rtl="0">
              <a:lnSpc>
                <a:spcPct val="118750"/>
              </a:lnSpc>
              <a:spcBef>
                <a:spcPts val="0"/>
              </a:spcBef>
              <a:spcAft>
                <a:spcPts val="0"/>
              </a:spcAft>
              <a:buClr>
                <a:schemeClr val="accent4"/>
              </a:buClr>
              <a:buSzPts val="1600"/>
              <a:buFont typeface="Arial"/>
              <a:buNone/>
              <a:defRPr sz="1600" b="0" i="0" u="none" strike="noStrike" cap="none">
                <a:solidFill>
                  <a:srgbClr val="88AABF"/>
                </a:solidFill>
                <a:latin typeface="Arial"/>
                <a:ea typeface="Arial"/>
                <a:cs typeface="Arial"/>
                <a:sym typeface="Arial"/>
              </a:defRPr>
            </a:lvl3pPr>
            <a:lvl4pPr marL="1371600" marR="0" lvl="3" indent="0" algn="ctr" rtl="0">
              <a:lnSpc>
                <a:spcPct val="125000"/>
              </a:lnSpc>
              <a:spcBef>
                <a:spcPts val="0"/>
              </a:spcBef>
              <a:spcAft>
                <a:spcPts val="0"/>
              </a:spcAft>
              <a:buClr>
                <a:schemeClr val="dk1"/>
              </a:buClr>
              <a:buSzPts val="1400"/>
              <a:buFont typeface="Arial"/>
              <a:buNone/>
              <a:defRPr sz="1200" b="0" i="0" u="none" strike="noStrike" cap="none">
                <a:solidFill>
                  <a:srgbClr val="88AABF"/>
                </a:solidFill>
                <a:latin typeface="Arial"/>
                <a:ea typeface="Arial"/>
                <a:cs typeface="Arial"/>
                <a:sym typeface="Arial"/>
              </a:defRPr>
            </a:lvl4pPr>
            <a:lvl5pPr marL="1828800" marR="0" lvl="4" indent="0" algn="ctr" rtl="0">
              <a:spcBef>
                <a:spcPts val="850"/>
              </a:spcBef>
              <a:spcAft>
                <a:spcPts val="0"/>
              </a:spcAft>
              <a:buClr>
                <a:srgbClr val="88AABF"/>
              </a:buClr>
              <a:buSzPts val="1800"/>
              <a:buFont typeface="Arial"/>
              <a:buNone/>
              <a:defRPr sz="1800" b="0" i="0" u="none" strike="noStrike" cap="none">
                <a:solidFill>
                  <a:srgbClr val="88AABF"/>
                </a:solidFill>
                <a:latin typeface="Arial"/>
                <a:ea typeface="Arial"/>
                <a:cs typeface="Arial"/>
                <a:sym typeface="Arial"/>
              </a:defRPr>
            </a:lvl5pPr>
            <a:lvl6pPr marL="2286000" marR="0" lvl="5" indent="0" algn="ctr" rtl="0">
              <a:spcBef>
                <a:spcPts val="400"/>
              </a:spcBef>
              <a:spcAft>
                <a:spcPts val="0"/>
              </a:spcAft>
              <a:buClr>
                <a:srgbClr val="88AABF"/>
              </a:buClr>
              <a:buSzPts val="2000"/>
              <a:buFont typeface="Arial"/>
              <a:buNone/>
              <a:defRPr sz="2000" b="0" i="0" u="none" strike="noStrike" cap="none">
                <a:solidFill>
                  <a:srgbClr val="88AABF"/>
                </a:solidFill>
                <a:latin typeface="Arial"/>
                <a:ea typeface="Arial"/>
                <a:cs typeface="Arial"/>
                <a:sym typeface="Arial"/>
              </a:defRPr>
            </a:lvl6pPr>
            <a:lvl7pPr marL="2743200" marR="0" lvl="6" indent="0" algn="ctr" rtl="0">
              <a:spcBef>
                <a:spcPts val="400"/>
              </a:spcBef>
              <a:spcAft>
                <a:spcPts val="0"/>
              </a:spcAft>
              <a:buClr>
                <a:srgbClr val="88AABF"/>
              </a:buClr>
              <a:buSzPts val="2000"/>
              <a:buFont typeface="Arial"/>
              <a:buNone/>
              <a:defRPr sz="2000" b="0" i="0" u="none" strike="noStrike" cap="none">
                <a:solidFill>
                  <a:srgbClr val="88AABF"/>
                </a:solidFill>
                <a:latin typeface="Arial"/>
                <a:ea typeface="Arial"/>
                <a:cs typeface="Arial"/>
                <a:sym typeface="Arial"/>
              </a:defRPr>
            </a:lvl7pPr>
            <a:lvl8pPr marL="3200400" marR="0" lvl="7" indent="0" algn="ctr" rtl="0">
              <a:spcBef>
                <a:spcPts val="400"/>
              </a:spcBef>
              <a:spcAft>
                <a:spcPts val="0"/>
              </a:spcAft>
              <a:buClr>
                <a:srgbClr val="88AABF"/>
              </a:buClr>
              <a:buSzPts val="2000"/>
              <a:buFont typeface="Arial"/>
              <a:buNone/>
              <a:defRPr sz="2000" b="0" i="0" u="none" strike="noStrike" cap="none">
                <a:solidFill>
                  <a:srgbClr val="88AABF"/>
                </a:solidFill>
                <a:latin typeface="Arial"/>
                <a:ea typeface="Arial"/>
                <a:cs typeface="Arial"/>
                <a:sym typeface="Arial"/>
              </a:defRPr>
            </a:lvl8pPr>
            <a:lvl9pPr marL="3657600" marR="0" lvl="8" indent="0" algn="ctr" rtl="0">
              <a:spcBef>
                <a:spcPts val="400"/>
              </a:spcBef>
              <a:spcAft>
                <a:spcPts val="0"/>
              </a:spcAft>
              <a:buClr>
                <a:srgbClr val="88AABF"/>
              </a:buClr>
              <a:buSzPts val="2000"/>
              <a:buFont typeface="Arial"/>
              <a:buNone/>
              <a:defRPr sz="2000" b="0" i="0" u="none" strike="noStrike" cap="none">
                <a:solidFill>
                  <a:srgbClr val="88AABF"/>
                </a:solidFill>
                <a:latin typeface="Arial"/>
                <a:ea typeface="Arial"/>
                <a:cs typeface="Arial"/>
                <a:sym typeface="Arial"/>
              </a:defRPr>
            </a:lvl9pPr>
          </a:lstStyle>
          <a:p>
            <a:endParaRPr/>
          </a:p>
        </p:txBody>
      </p:sp>
      <p:sp>
        <p:nvSpPr>
          <p:cNvPr id="206" name="Google Shape;206;p35"/>
          <p:cNvSpPr txBox="1">
            <a:spLocks noGrp="1"/>
          </p:cNvSpPr>
          <p:nvPr>
            <p:ph type="body" idx="2"/>
          </p:nvPr>
        </p:nvSpPr>
        <p:spPr>
          <a:xfrm>
            <a:off x="447675" y="5221552"/>
            <a:ext cx="3962400" cy="238200"/>
          </a:xfrm>
          <a:prstGeom prst="rect">
            <a:avLst/>
          </a:prstGeom>
          <a:noFill/>
          <a:ln>
            <a:noFill/>
          </a:ln>
        </p:spPr>
        <p:txBody>
          <a:bodyPr spcFirstLastPara="1" wrap="square" lIns="91425" tIns="91425" rIns="91425" bIns="91425" anchor="t" anchorCtr="0"/>
          <a:lstStyle>
            <a:lvl1pPr marL="457200" marR="0" lvl="0" indent="-228600" algn="l" rtl="0">
              <a:lnSpc>
                <a:spcPct val="122222"/>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07" name="Google Shape;207;p35"/>
          <p:cNvSpPr>
            <a:spLocks noGrp="1"/>
          </p:cNvSpPr>
          <p:nvPr>
            <p:ph type="pic" idx="3"/>
          </p:nvPr>
        </p:nvSpPr>
        <p:spPr>
          <a:xfrm>
            <a:off x="4581524" y="0"/>
            <a:ext cx="4562400" cy="57150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72727"/>
              </a:lnSpc>
              <a:spcBef>
                <a:spcPts val="0"/>
              </a:spcBef>
              <a:spcAft>
                <a:spcPts val="0"/>
              </a:spcAft>
              <a:buClr>
                <a:schemeClr val="lt2"/>
              </a:buClr>
              <a:buSzPts val="1400"/>
              <a:buFont typeface="Arial"/>
              <a:buNone/>
              <a:defRPr sz="1100" b="0" i="0" u="none" strike="noStrike" cap="none">
                <a:solidFill>
                  <a:schemeClr val="lt2"/>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08"/>
        <p:cNvGrpSpPr/>
        <p:nvPr/>
      </p:nvGrpSpPr>
      <p:grpSpPr>
        <a:xfrm>
          <a:off x="0" y="0"/>
          <a:ext cx="0" cy="0"/>
          <a:chOff x="0" y="0"/>
          <a:chExt cx="0" cy="0"/>
        </a:xfrm>
      </p:grpSpPr>
      <p:sp>
        <p:nvSpPr>
          <p:cNvPr id="209" name="Google Shape;209;p36"/>
          <p:cNvSpPr txBox="1">
            <a:spLocks noGrp="1"/>
          </p:cNvSpPr>
          <p:nvPr>
            <p:ph type="title"/>
          </p:nvPr>
        </p:nvSpPr>
        <p:spPr>
          <a:xfrm>
            <a:off x="4485824" y="1110188"/>
            <a:ext cx="4334400" cy="327900"/>
          </a:xfrm>
          <a:prstGeom prst="rect">
            <a:avLst/>
          </a:prstGeom>
          <a:noFill/>
          <a:ln>
            <a:noFill/>
          </a:ln>
        </p:spPr>
        <p:txBody>
          <a:bodyPr spcFirstLastPara="1" wrap="square" lIns="91425" tIns="91425" rIns="91425" bIns="91425" anchor="b" anchorCtr="0"/>
          <a:lstStyle>
            <a:lvl1pPr marL="0" marR="0" lvl="0" indent="0" algn="l" rtl="0">
              <a:lnSpc>
                <a:spcPct val="107692"/>
              </a:lnSpc>
              <a:spcBef>
                <a:spcPts val="0"/>
              </a:spcBef>
              <a:spcAft>
                <a:spcPts val="0"/>
              </a:spcAft>
              <a:buClr>
                <a:schemeClr val="dk1"/>
              </a:buClr>
              <a:buSzPts val="1400"/>
              <a:buFont typeface="Times New Roman"/>
              <a:buNone/>
              <a:defRPr sz="2600" b="1" i="0" u="none" strike="noStrike" cap="none">
                <a:solidFill>
                  <a:schemeClr val="dk1"/>
                </a:solidFill>
                <a:latin typeface="Times New Roman"/>
                <a:ea typeface="Times New Roman"/>
                <a:cs typeface="Times New Roman"/>
                <a:sym typeface="Times New Roma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10" name="Google Shape;210;p36"/>
          <p:cNvSpPr txBox="1">
            <a:spLocks noGrp="1"/>
          </p:cNvSpPr>
          <p:nvPr>
            <p:ph type="body" idx="1"/>
          </p:nvPr>
        </p:nvSpPr>
        <p:spPr>
          <a:xfrm>
            <a:off x="4508500" y="1666875"/>
            <a:ext cx="4102200" cy="2594400"/>
          </a:xfrm>
          <a:prstGeom prst="rect">
            <a:avLst/>
          </a:prstGeom>
          <a:noFill/>
          <a:ln>
            <a:noFill/>
          </a:ln>
        </p:spPr>
        <p:txBody>
          <a:bodyPr spcFirstLastPara="1" wrap="square" lIns="91425" tIns="91425" rIns="91425" bIns="91425" anchor="t" anchorCtr="0"/>
          <a:lstStyle>
            <a:lvl1pPr marL="457200" marR="0" lvl="0" indent="-228600" algn="l" rtl="0">
              <a:lnSpc>
                <a:spcPct val="112500"/>
              </a:lnSpc>
              <a:spcBef>
                <a:spcPts val="0"/>
              </a:spcBef>
              <a:spcAft>
                <a:spcPts val="0"/>
              </a:spcAft>
              <a:buClr>
                <a:schemeClr val="dk2"/>
              </a:buClr>
              <a:buSzPts val="1400"/>
              <a:buFont typeface="Arial"/>
              <a:buNone/>
              <a:defRPr sz="1600" b="0" i="0" u="none" strike="noStrike" cap="none">
                <a:solidFill>
                  <a:schemeClr val="dk2"/>
                </a:solidFill>
                <a:latin typeface="Arial"/>
                <a:ea typeface="Arial"/>
                <a:cs typeface="Arial"/>
                <a:sym typeface="Arial"/>
              </a:defRPr>
            </a:lvl1pPr>
            <a:lvl2pPr marL="914400" marR="0" lvl="1" indent="-330200" algn="l" rtl="0">
              <a:lnSpc>
                <a:spcPct val="112500"/>
              </a:lnSpc>
              <a:spcBef>
                <a:spcPts val="600"/>
              </a:spcBef>
              <a:spcAft>
                <a:spcPts val="0"/>
              </a:spcAft>
              <a:buClr>
                <a:schemeClr val="lt2"/>
              </a:buClr>
              <a:buSzPts val="1600"/>
              <a:buFont typeface="Arial"/>
              <a:buChar char="•"/>
              <a:defRPr sz="1600" b="0" i="0" u="none" strike="noStrike" cap="none">
                <a:solidFill>
                  <a:schemeClr val="dk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11" name="Google Shape;211;p36"/>
          <p:cNvSpPr>
            <a:spLocks noGrp="1"/>
          </p:cNvSpPr>
          <p:nvPr>
            <p:ph type="pic" idx="2"/>
          </p:nvPr>
        </p:nvSpPr>
        <p:spPr>
          <a:xfrm>
            <a:off x="1" y="0"/>
            <a:ext cx="3876600" cy="57150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72727"/>
              </a:lnSpc>
              <a:spcBef>
                <a:spcPts val="0"/>
              </a:spcBef>
              <a:spcAft>
                <a:spcPts val="0"/>
              </a:spcAft>
              <a:buClr>
                <a:schemeClr val="lt2"/>
              </a:buClr>
              <a:buSzPts val="1400"/>
              <a:buFont typeface="Arial"/>
              <a:buNone/>
              <a:defRPr sz="1100" b="0" i="0" u="none" strike="noStrike" cap="none">
                <a:solidFill>
                  <a:schemeClr val="lt2"/>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212" name="Google Shape;212;p36"/>
          <p:cNvCxnSpPr/>
          <p:nvPr/>
        </p:nvCxnSpPr>
        <p:spPr>
          <a:xfrm>
            <a:off x="8465042" y="5420650"/>
            <a:ext cx="0" cy="72000"/>
          </a:xfrm>
          <a:prstGeom prst="straightConnector1">
            <a:avLst/>
          </a:prstGeom>
          <a:noFill/>
          <a:ln w="9525" cap="flat" cmpd="sng">
            <a:solidFill>
              <a:schemeClr val="dk2"/>
            </a:solidFill>
            <a:prstDash val="solid"/>
            <a:round/>
            <a:headEnd type="none" w="sm" len="sm"/>
            <a:tailEnd type="none" w="sm" len="sm"/>
          </a:ln>
        </p:spPr>
      </p:cxnSp>
      <p:sp>
        <p:nvSpPr>
          <p:cNvPr id="213" name="Google Shape;213;p36"/>
          <p:cNvSpPr txBox="1">
            <a:spLocks noGrp="1"/>
          </p:cNvSpPr>
          <p:nvPr>
            <p:ph type="sldNum" idx="12"/>
          </p:nvPr>
        </p:nvSpPr>
        <p:spPr>
          <a:xfrm>
            <a:off x="8497765" y="5407982"/>
            <a:ext cx="433200" cy="1044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i="0" u="none" strike="noStrike" cap="none">
                <a:solidFill>
                  <a:schemeClr val="dk2"/>
                </a:solidFill>
                <a:latin typeface="Arial"/>
                <a:ea typeface="Arial"/>
                <a:cs typeface="Arial"/>
                <a:sym typeface="Arial"/>
              </a:defRPr>
            </a:lvl1pPr>
            <a:lvl2pPr marL="0" marR="0" lvl="1" indent="0" algn="l" rtl="0">
              <a:spcBef>
                <a:spcPts val="0"/>
              </a:spcBef>
              <a:buNone/>
              <a:defRPr sz="800" b="1" i="0" u="none" strike="noStrike" cap="none">
                <a:solidFill>
                  <a:schemeClr val="dk2"/>
                </a:solidFill>
                <a:latin typeface="Arial"/>
                <a:ea typeface="Arial"/>
                <a:cs typeface="Arial"/>
                <a:sym typeface="Arial"/>
              </a:defRPr>
            </a:lvl2pPr>
            <a:lvl3pPr marL="0" marR="0" lvl="2" indent="0" algn="l" rtl="0">
              <a:spcBef>
                <a:spcPts val="0"/>
              </a:spcBef>
              <a:buNone/>
              <a:defRPr sz="800" b="1" i="0" u="none" strike="noStrike" cap="none">
                <a:solidFill>
                  <a:schemeClr val="dk2"/>
                </a:solidFill>
                <a:latin typeface="Arial"/>
                <a:ea typeface="Arial"/>
                <a:cs typeface="Arial"/>
                <a:sym typeface="Arial"/>
              </a:defRPr>
            </a:lvl3pPr>
            <a:lvl4pPr marL="0" marR="0" lvl="3" indent="0" algn="l" rtl="0">
              <a:spcBef>
                <a:spcPts val="0"/>
              </a:spcBef>
              <a:buNone/>
              <a:defRPr sz="800" b="1" i="0" u="none" strike="noStrike" cap="none">
                <a:solidFill>
                  <a:schemeClr val="dk2"/>
                </a:solidFill>
                <a:latin typeface="Arial"/>
                <a:ea typeface="Arial"/>
                <a:cs typeface="Arial"/>
                <a:sym typeface="Arial"/>
              </a:defRPr>
            </a:lvl4pPr>
            <a:lvl5pPr marL="0" marR="0" lvl="4" indent="0" algn="l" rtl="0">
              <a:spcBef>
                <a:spcPts val="0"/>
              </a:spcBef>
              <a:buNone/>
              <a:defRPr sz="800" b="1" i="0" u="none" strike="noStrike" cap="none">
                <a:solidFill>
                  <a:schemeClr val="dk2"/>
                </a:solidFill>
                <a:latin typeface="Arial"/>
                <a:ea typeface="Arial"/>
                <a:cs typeface="Arial"/>
                <a:sym typeface="Arial"/>
              </a:defRPr>
            </a:lvl5pPr>
            <a:lvl6pPr marL="0" marR="0" lvl="5" indent="0" algn="l" rtl="0">
              <a:spcBef>
                <a:spcPts val="0"/>
              </a:spcBef>
              <a:buNone/>
              <a:defRPr sz="800" b="1" i="0" u="none" strike="noStrike" cap="none">
                <a:solidFill>
                  <a:schemeClr val="dk2"/>
                </a:solidFill>
                <a:latin typeface="Arial"/>
                <a:ea typeface="Arial"/>
                <a:cs typeface="Arial"/>
                <a:sym typeface="Arial"/>
              </a:defRPr>
            </a:lvl6pPr>
            <a:lvl7pPr marL="0" marR="0" lvl="6" indent="0" algn="l" rtl="0">
              <a:spcBef>
                <a:spcPts val="0"/>
              </a:spcBef>
              <a:buNone/>
              <a:defRPr sz="800" b="1" i="0" u="none" strike="noStrike" cap="none">
                <a:solidFill>
                  <a:schemeClr val="dk2"/>
                </a:solidFill>
                <a:latin typeface="Arial"/>
                <a:ea typeface="Arial"/>
                <a:cs typeface="Arial"/>
                <a:sym typeface="Arial"/>
              </a:defRPr>
            </a:lvl7pPr>
            <a:lvl8pPr marL="0" marR="0" lvl="7" indent="0" algn="l" rtl="0">
              <a:spcBef>
                <a:spcPts val="0"/>
              </a:spcBef>
              <a:buNone/>
              <a:defRPr sz="800" b="1" i="0" u="none" strike="noStrike" cap="none">
                <a:solidFill>
                  <a:schemeClr val="dk2"/>
                </a:solidFill>
                <a:latin typeface="Arial"/>
                <a:ea typeface="Arial"/>
                <a:cs typeface="Arial"/>
                <a:sym typeface="Arial"/>
              </a:defRPr>
            </a:lvl8pPr>
            <a:lvl9pPr marL="0" marR="0" lvl="8" indent="0" algn="l" rtl="0">
              <a:spcBef>
                <a:spcPts val="0"/>
              </a:spcBef>
              <a:buNone/>
              <a:defRPr sz="800" b="1"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Divider Option 1">
  <p:cSld name="Divider Option 1">
    <p:bg>
      <p:bgPr>
        <a:blipFill rotWithShape="1">
          <a:blip r:embed="rId2">
            <a:alphaModFix/>
          </a:blip>
          <a:stretch>
            <a:fillRect/>
          </a:stretch>
        </a:blipFill>
        <a:effectLst/>
      </p:bgPr>
    </p:bg>
    <p:spTree>
      <p:nvGrpSpPr>
        <p:cNvPr id="1" name="Shape 214"/>
        <p:cNvGrpSpPr/>
        <p:nvPr/>
      </p:nvGrpSpPr>
      <p:grpSpPr>
        <a:xfrm>
          <a:off x="0" y="0"/>
          <a:ext cx="0" cy="0"/>
          <a:chOff x="0" y="0"/>
          <a:chExt cx="0" cy="0"/>
        </a:xfrm>
      </p:grpSpPr>
      <p:sp>
        <p:nvSpPr>
          <p:cNvPr id="215" name="Google Shape;215;p37"/>
          <p:cNvSpPr/>
          <p:nvPr/>
        </p:nvSpPr>
        <p:spPr>
          <a:xfrm>
            <a:off x="1971675" y="653519"/>
            <a:ext cx="5210100" cy="4518900"/>
          </a:xfrm>
          <a:custGeom>
            <a:avLst/>
            <a:gdLst/>
            <a:ahLst/>
            <a:cxnLst/>
            <a:rect l="l" t="t" r="r" b="b"/>
            <a:pathLst>
              <a:path w="120000" h="120000" extrusionOk="0">
                <a:moveTo>
                  <a:pt x="116779" y="73492"/>
                </a:moveTo>
                <a:cubicBezTo>
                  <a:pt x="119504" y="63571"/>
                  <a:pt x="120000" y="53492"/>
                  <a:pt x="118017" y="44285"/>
                </a:cubicBezTo>
                <a:cubicBezTo>
                  <a:pt x="117357" y="41190"/>
                  <a:pt x="116366" y="38095"/>
                  <a:pt x="115127" y="35238"/>
                </a:cubicBezTo>
                <a:cubicBezTo>
                  <a:pt x="108107" y="19285"/>
                  <a:pt x="92085" y="7380"/>
                  <a:pt x="72181" y="3333"/>
                </a:cubicBezTo>
                <a:cubicBezTo>
                  <a:pt x="55746" y="0"/>
                  <a:pt x="38981" y="2698"/>
                  <a:pt x="25189" y="10952"/>
                </a:cubicBezTo>
                <a:cubicBezTo>
                  <a:pt x="16434" y="16190"/>
                  <a:pt x="9745" y="22936"/>
                  <a:pt x="5863" y="30396"/>
                </a:cubicBezTo>
                <a:cubicBezTo>
                  <a:pt x="1486" y="38809"/>
                  <a:pt x="0" y="49523"/>
                  <a:pt x="1486" y="61507"/>
                </a:cubicBezTo>
                <a:cubicBezTo>
                  <a:pt x="2477" y="68333"/>
                  <a:pt x="4294" y="75079"/>
                  <a:pt x="7102" y="81349"/>
                </a:cubicBezTo>
                <a:cubicBezTo>
                  <a:pt x="7102" y="81428"/>
                  <a:pt x="7102" y="81428"/>
                  <a:pt x="7102" y="81428"/>
                </a:cubicBezTo>
                <a:cubicBezTo>
                  <a:pt x="13131" y="95158"/>
                  <a:pt x="22876" y="105793"/>
                  <a:pt x="35182" y="112063"/>
                </a:cubicBezTo>
                <a:cubicBezTo>
                  <a:pt x="49635" y="119444"/>
                  <a:pt x="65822" y="120000"/>
                  <a:pt x="80770" y="113730"/>
                </a:cubicBezTo>
                <a:cubicBezTo>
                  <a:pt x="98279" y="106507"/>
                  <a:pt x="111741" y="91428"/>
                  <a:pt x="116779" y="7349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6" name="Google Shape;216;p37"/>
          <p:cNvSpPr txBox="1">
            <a:spLocks noGrp="1"/>
          </p:cNvSpPr>
          <p:nvPr>
            <p:ph type="ctrTitle"/>
          </p:nvPr>
        </p:nvSpPr>
        <p:spPr>
          <a:xfrm>
            <a:off x="2431050" y="2478063"/>
            <a:ext cx="4284000" cy="870000"/>
          </a:xfrm>
          <a:prstGeom prst="rect">
            <a:avLst/>
          </a:prstGeom>
          <a:noFill/>
          <a:ln>
            <a:noFill/>
          </a:ln>
        </p:spPr>
        <p:txBody>
          <a:bodyPr spcFirstLastPara="1" wrap="square" lIns="91425" tIns="91425" rIns="91425" bIns="91425" anchor="ctr" anchorCtr="0"/>
          <a:lstStyle>
            <a:lvl1pPr marL="0" marR="0" lvl="0" indent="0" algn="ctr" rtl="0">
              <a:lnSpc>
                <a:spcPct val="105882"/>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Statement and Image Option6">
  <p:cSld name="Statement and Image Option6">
    <p:bg>
      <p:bgPr>
        <a:solidFill>
          <a:schemeClr val="lt1"/>
        </a:solidFill>
        <a:effectLst/>
      </p:bgPr>
    </p:bg>
    <p:spTree>
      <p:nvGrpSpPr>
        <p:cNvPr id="1" name="Shape 217"/>
        <p:cNvGrpSpPr/>
        <p:nvPr/>
      </p:nvGrpSpPr>
      <p:grpSpPr>
        <a:xfrm>
          <a:off x="0" y="0"/>
          <a:ext cx="0" cy="0"/>
          <a:chOff x="0" y="0"/>
          <a:chExt cx="0" cy="0"/>
        </a:xfrm>
      </p:grpSpPr>
      <p:sp>
        <p:nvSpPr>
          <p:cNvPr id="218" name="Google Shape;218;p38"/>
          <p:cNvSpPr txBox="1">
            <a:spLocks noGrp="1"/>
          </p:cNvSpPr>
          <p:nvPr>
            <p:ph type="title"/>
          </p:nvPr>
        </p:nvSpPr>
        <p:spPr>
          <a:xfrm>
            <a:off x="539998" y="348375"/>
            <a:ext cx="6241800" cy="7071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19" name="Google Shape;219;p38"/>
          <p:cNvSpPr txBox="1">
            <a:spLocks noGrp="1"/>
          </p:cNvSpPr>
          <p:nvPr>
            <p:ph type="body" idx="1"/>
          </p:nvPr>
        </p:nvSpPr>
        <p:spPr>
          <a:xfrm>
            <a:off x="539999" y="1166812"/>
            <a:ext cx="5052900" cy="2603700"/>
          </a:xfrm>
          <a:prstGeom prst="rect">
            <a:avLst/>
          </a:prstGeom>
          <a:noFill/>
          <a:ln>
            <a:noFill/>
          </a:ln>
        </p:spPr>
        <p:txBody>
          <a:bodyPr spcFirstLastPara="1" wrap="square" lIns="91425" tIns="91425" rIns="91425" bIns="91425" anchor="t" anchorCtr="0"/>
          <a:lstStyle>
            <a:lvl1pPr marL="457200" marR="0" lvl="0" indent="-228600" algn="l" rtl="0">
              <a:lnSpc>
                <a:spcPct val="118750"/>
              </a:lnSpc>
              <a:spcBef>
                <a:spcPts val="0"/>
              </a:spcBef>
              <a:spcAft>
                <a:spcPts val="0"/>
              </a:spcAft>
              <a:buClr>
                <a:schemeClr val="dk1"/>
              </a:buClr>
              <a:buSzPts val="14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33333"/>
              </a:lnSpc>
              <a:spcBef>
                <a:spcPts val="1701"/>
              </a:spcBef>
              <a:spcAft>
                <a:spcPts val="0"/>
              </a:spcAft>
              <a:buClr>
                <a:schemeClr val="lt2"/>
              </a:buClr>
              <a:buSzPts val="1600"/>
              <a:buFont typeface="Arial"/>
              <a:buNone/>
              <a:defRPr sz="1200" b="0" i="1" u="none" strike="noStrike" cap="none">
                <a:solidFill>
                  <a:srgbClr val="000000"/>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0" name="Google Shape;220;p38"/>
          <p:cNvSpPr>
            <a:spLocks noGrp="1"/>
          </p:cNvSpPr>
          <p:nvPr>
            <p:ph type="pic" idx="2"/>
          </p:nvPr>
        </p:nvSpPr>
        <p:spPr>
          <a:xfrm>
            <a:off x="6048375" y="1206499"/>
            <a:ext cx="2562300" cy="37704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72727"/>
              </a:lnSpc>
              <a:spcBef>
                <a:spcPts val="0"/>
              </a:spcBef>
              <a:spcAft>
                <a:spcPts val="0"/>
              </a:spcAft>
              <a:buClr>
                <a:schemeClr val="lt2"/>
              </a:buClr>
              <a:buSzPts val="1400"/>
              <a:buFont typeface="Arial"/>
              <a:buNone/>
              <a:defRPr sz="1100" b="0" i="0" u="none" strike="noStrike" cap="none">
                <a:solidFill>
                  <a:schemeClr val="lt2"/>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221" name="Google Shape;221;p38"/>
          <p:cNvCxnSpPr/>
          <p:nvPr/>
        </p:nvCxnSpPr>
        <p:spPr>
          <a:xfrm>
            <a:off x="533400" y="5103813"/>
            <a:ext cx="8086800" cy="0"/>
          </a:xfrm>
          <a:prstGeom prst="straightConnector1">
            <a:avLst/>
          </a:prstGeom>
          <a:noFill/>
          <a:ln w="9525" cap="flat" cmpd="sng">
            <a:solidFill>
              <a:schemeClr val="dk2"/>
            </a:solidFill>
            <a:prstDash val="solid"/>
            <a:round/>
            <a:headEnd type="none" w="sm" len="sm"/>
            <a:tailEnd type="none" w="sm" len="sm"/>
          </a:ln>
        </p:spPr>
      </p:cxnSp>
      <p:sp>
        <p:nvSpPr>
          <p:cNvPr id="222" name="Google Shape;222;p38"/>
          <p:cNvSpPr txBox="1">
            <a:spLocks noGrp="1"/>
          </p:cNvSpPr>
          <p:nvPr>
            <p:ph type="body" idx="3"/>
          </p:nvPr>
        </p:nvSpPr>
        <p:spPr>
          <a:xfrm>
            <a:off x="5267325" y="5143500"/>
            <a:ext cx="3343200" cy="214200"/>
          </a:xfrm>
          <a:prstGeom prst="rect">
            <a:avLst/>
          </a:prstGeom>
          <a:noFill/>
          <a:ln>
            <a:noFill/>
          </a:ln>
        </p:spPr>
        <p:txBody>
          <a:bodyPr spcFirstLastPara="1" wrap="square" lIns="91425" tIns="91425" rIns="91425" bIns="91425" anchor="t" anchorCtr="0"/>
          <a:lstStyle>
            <a:lvl1pPr marL="457200" marR="0" lvl="0" indent="-228600" algn="r" rtl="0">
              <a:lnSpc>
                <a:spcPct val="150000"/>
              </a:lnSpc>
              <a:spcBef>
                <a:spcPts val="0"/>
              </a:spcBef>
              <a:spcAft>
                <a:spcPts val="0"/>
              </a:spcAft>
              <a:buClr>
                <a:srgbClr val="003057"/>
              </a:buClr>
              <a:buSzPts val="1400"/>
              <a:buFont typeface="Arial"/>
              <a:buNone/>
              <a:defRPr sz="600" b="0" i="0" u="none" strike="noStrike" cap="none">
                <a:solidFill>
                  <a:srgbClr val="003057"/>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223" name="Google Shape;223;p38"/>
          <p:cNvCxnSpPr/>
          <p:nvPr/>
        </p:nvCxnSpPr>
        <p:spPr>
          <a:xfrm>
            <a:off x="8465042" y="5420650"/>
            <a:ext cx="0" cy="72000"/>
          </a:xfrm>
          <a:prstGeom prst="straightConnector1">
            <a:avLst/>
          </a:prstGeom>
          <a:noFill/>
          <a:ln w="9525" cap="flat" cmpd="sng">
            <a:solidFill>
              <a:schemeClr val="dk2"/>
            </a:solidFill>
            <a:prstDash val="solid"/>
            <a:round/>
            <a:headEnd type="none" w="sm" len="sm"/>
            <a:tailEnd type="none" w="sm" len="sm"/>
          </a:ln>
        </p:spPr>
      </p:cxnSp>
      <p:sp>
        <p:nvSpPr>
          <p:cNvPr id="224" name="Google Shape;224;p38"/>
          <p:cNvSpPr txBox="1">
            <a:spLocks noGrp="1"/>
          </p:cNvSpPr>
          <p:nvPr>
            <p:ph type="sldNum" idx="12"/>
          </p:nvPr>
        </p:nvSpPr>
        <p:spPr>
          <a:xfrm>
            <a:off x="8497765" y="5407982"/>
            <a:ext cx="433200" cy="1044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dk2"/>
                </a:solidFill>
                <a:latin typeface="Arial"/>
                <a:ea typeface="Arial"/>
                <a:cs typeface="Arial"/>
                <a:sym typeface="Arial"/>
              </a:defRPr>
            </a:lvl1pPr>
            <a:lvl2pPr marL="0" marR="0" lvl="1" indent="0" algn="l" rtl="0">
              <a:spcBef>
                <a:spcPts val="0"/>
              </a:spcBef>
              <a:buNone/>
              <a:defRPr sz="800" b="1">
                <a:solidFill>
                  <a:schemeClr val="dk2"/>
                </a:solidFill>
                <a:latin typeface="Arial"/>
                <a:ea typeface="Arial"/>
                <a:cs typeface="Arial"/>
                <a:sym typeface="Arial"/>
              </a:defRPr>
            </a:lvl2pPr>
            <a:lvl3pPr marL="0" marR="0" lvl="2" indent="0" algn="l" rtl="0">
              <a:spcBef>
                <a:spcPts val="0"/>
              </a:spcBef>
              <a:buNone/>
              <a:defRPr sz="800" b="1">
                <a:solidFill>
                  <a:schemeClr val="dk2"/>
                </a:solidFill>
                <a:latin typeface="Arial"/>
                <a:ea typeface="Arial"/>
                <a:cs typeface="Arial"/>
                <a:sym typeface="Arial"/>
              </a:defRPr>
            </a:lvl3pPr>
            <a:lvl4pPr marL="0" marR="0" lvl="3" indent="0" algn="l" rtl="0">
              <a:spcBef>
                <a:spcPts val="0"/>
              </a:spcBef>
              <a:buNone/>
              <a:defRPr sz="800" b="1">
                <a:solidFill>
                  <a:schemeClr val="dk2"/>
                </a:solidFill>
                <a:latin typeface="Arial"/>
                <a:ea typeface="Arial"/>
                <a:cs typeface="Arial"/>
                <a:sym typeface="Arial"/>
              </a:defRPr>
            </a:lvl4pPr>
            <a:lvl5pPr marL="0" marR="0" lvl="4" indent="0" algn="l" rtl="0">
              <a:spcBef>
                <a:spcPts val="0"/>
              </a:spcBef>
              <a:buNone/>
              <a:defRPr sz="800" b="1">
                <a:solidFill>
                  <a:schemeClr val="dk2"/>
                </a:solidFill>
                <a:latin typeface="Arial"/>
                <a:ea typeface="Arial"/>
                <a:cs typeface="Arial"/>
                <a:sym typeface="Arial"/>
              </a:defRPr>
            </a:lvl5pPr>
            <a:lvl6pPr marL="0" marR="0" lvl="5" indent="0" algn="l" rtl="0">
              <a:spcBef>
                <a:spcPts val="0"/>
              </a:spcBef>
              <a:buNone/>
              <a:defRPr sz="800" b="1">
                <a:solidFill>
                  <a:schemeClr val="dk2"/>
                </a:solidFill>
                <a:latin typeface="Arial"/>
                <a:ea typeface="Arial"/>
                <a:cs typeface="Arial"/>
                <a:sym typeface="Arial"/>
              </a:defRPr>
            </a:lvl6pPr>
            <a:lvl7pPr marL="0" marR="0" lvl="6" indent="0" algn="l" rtl="0">
              <a:spcBef>
                <a:spcPts val="0"/>
              </a:spcBef>
              <a:buNone/>
              <a:defRPr sz="800" b="1">
                <a:solidFill>
                  <a:schemeClr val="dk2"/>
                </a:solidFill>
                <a:latin typeface="Arial"/>
                <a:ea typeface="Arial"/>
                <a:cs typeface="Arial"/>
                <a:sym typeface="Arial"/>
              </a:defRPr>
            </a:lvl7pPr>
            <a:lvl8pPr marL="0" marR="0" lvl="7" indent="0" algn="l" rtl="0">
              <a:spcBef>
                <a:spcPts val="0"/>
              </a:spcBef>
              <a:buNone/>
              <a:defRPr sz="800" b="1">
                <a:solidFill>
                  <a:schemeClr val="dk2"/>
                </a:solidFill>
                <a:latin typeface="Arial"/>
                <a:ea typeface="Arial"/>
                <a:cs typeface="Arial"/>
                <a:sym typeface="Arial"/>
              </a:defRPr>
            </a:lvl8pPr>
            <a:lvl9pPr marL="0" marR="0" lvl="8" indent="0" algn="l" rtl="0">
              <a:spcBef>
                <a:spcPts val="0"/>
              </a:spcBef>
              <a:buNone/>
              <a:defRPr sz="800" b="1">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pic>
        <p:nvPicPr>
          <p:cNvPr id="225" name="Google Shape;225;p38"/>
          <p:cNvPicPr preferRelativeResize="0"/>
          <p:nvPr/>
        </p:nvPicPr>
        <p:blipFill rotWithShape="1">
          <a:blip r:embed="rId2">
            <a:alphaModFix/>
          </a:blip>
          <a:srcRect/>
          <a:stretch/>
        </p:blipFill>
        <p:spPr>
          <a:xfrm>
            <a:off x="500410" y="5313991"/>
            <a:ext cx="918000" cy="23310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26"/>
        <p:cNvGrpSpPr/>
        <p:nvPr/>
      </p:nvGrpSpPr>
      <p:grpSpPr>
        <a:xfrm>
          <a:off x="0" y="0"/>
          <a:ext cx="0" cy="0"/>
          <a:chOff x="0" y="0"/>
          <a:chExt cx="0" cy="0"/>
        </a:xfrm>
      </p:grpSpPr>
      <p:sp>
        <p:nvSpPr>
          <p:cNvPr id="227" name="Google Shape;227;p39"/>
          <p:cNvSpPr txBox="1">
            <a:spLocks noGrp="1"/>
          </p:cNvSpPr>
          <p:nvPr>
            <p:ph type="title"/>
          </p:nvPr>
        </p:nvSpPr>
        <p:spPr>
          <a:xfrm>
            <a:off x="541338" y="347999"/>
            <a:ext cx="5081700" cy="9141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28" name="Google Shape;228;p39"/>
          <p:cNvSpPr txBox="1">
            <a:spLocks noGrp="1"/>
          </p:cNvSpPr>
          <p:nvPr>
            <p:ph type="body" idx="1"/>
          </p:nvPr>
        </p:nvSpPr>
        <p:spPr>
          <a:xfrm>
            <a:off x="542926" y="1420813"/>
            <a:ext cx="6059400" cy="2643300"/>
          </a:xfrm>
          <a:prstGeom prst="rect">
            <a:avLst/>
          </a:prstGeom>
          <a:noFill/>
          <a:ln>
            <a:noFill/>
          </a:ln>
        </p:spPr>
        <p:txBody>
          <a:bodyPr spcFirstLastPara="1" wrap="square" lIns="91425" tIns="91425" rIns="91425" bIns="91425" anchor="t" anchorCtr="0"/>
          <a:lstStyle>
            <a:lvl1pPr marL="457200" marR="0" lvl="0" indent="-228600" algn="l" rtl="0">
              <a:lnSpc>
                <a:spcPct val="118750"/>
              </a:lnSpc>
              <a:spcBef>
                <a:spcPts val="0"/>
              </a:spcBef>
              <a:spcAft>
                <a:spcPts val="0"/>
              </a:spcAft>
              <a:buClr>
                <a:srgbClr val="000000"/>
              </a:buClr>
              <a:buSzPts val="1400"/>
              <a:buFont typeface="Arial"/>
              <a:buNone/>
              <a:defRPr sz="1600" b="0" i="0" u="none" strike="noStrike" cap="none">
                <a:solidFill>
                  <a:srgbClr val="000000"/>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rgbClr val="000000"/>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rgbClr val="000000"/>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9" name="Google Shape;229;p39"/>
          <p:cNvSpPr txBox="1">
            <a:spLocks noGrp="1"/>
          </p:cNvSpPr>
          <p:nvPr>
            <p:ph type="sldNum" idx="12"/>
          </p:nvPr>
        </p:nvSpPr>
        <p:spPr>
          <a:xfrm>
            <a:off x="8497765" y="5407982"/>
            <a:ext cx="433200" cy="1044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dk2"/>
                </a:solidFill>
                <a:latin typeface="Arial"/>
                <a:ea typeface="Arial"/>
                <a:cs typeface="Arial"/>
                <a:sym typeface="Arial"/>
              </a:defRPr>
            </a:lvl1pPr>
            <a:lvl2pPr marL="0" marR="0" lvl="1" indent="0" algn="l" rtl="0">
              <a:spcBef>
                <a:spcPts val="0"/>
              </a:spcBef>
              <a:buNone/>
              <a:defRPr sz="800" b="1">
                <a:solidFill>
                  <a:schemeClr val="dk2"/>
                </a:solidFill>
                <a:latin typeface="Arial"/>
                <a:ea typeface="Arial"/>
                <a:cs typeface="Arial"/>
                <a:sym typeface="Arial"/>
              </a:defRPr>
            </a:lvl2pPr>
            <a:lvl3pPr marL="0" marR="0" lvl="2" indent="0" algn="l" rtl="0">
              <a:spcBef>
                <a:spcPts val="0"/>
              </a:spcBef>
              <a:buNone/>
              <a:defRPr sz="800" b="1">
                <a:solidFill>
                  <a:schemeClr val="dk2"/>
                </a:solidFill>
                <a:latin typeface="Arial"/>
                <a:ea typeface="Arial"/>
                <a:cs typeface="Arial"/>
                <a:sym typeface="Arial"/>
              </a:defRPr>
            </a:lvl3pPr>
            <a:lvl4pPr marL="0" marR="0" lvl="3" indent="0" algn="l" rtl="0">
              <a:spcBef>
                <a:spcPts val="0"/>
              </a:spcBef>
              <a:buNone/>
              <a:defRPr sz="800" b="1">
                <a:solidFill>
                  <a:schemeClr val="dk2"/>
                </a:solidFill>
                <a:latin typeface="Arial"/>
                <a:ea typeface="Arial"/>
                <a:cs typeface="Arial"/>
                <a:sym typeface="Arial"/>
              </a:defRPr>
            </a:lvl4pPr>
            <a:lvl5pPr marL="0" marR="0" lvl="4" indent="0" algn="l" rtl="0">
              <a:spcBef>
                <a:spcPts val="0"/>
              </a:spcBef>
              <a:buNone/>
              <a:defRPr sz="800" b="1">
                <a:solidFill>
                  <a:schemeClr val="dk2"/>
                </a:solidFill>
                <a:latin typeface="Arial"/>
                <a:ea typeface="Arial"/>
                <a:cs typeface="Arial"/>
                <a:sym typeface="Arial"/>
              </a:defRPr>
            </a:lvl5pPr>
            <a:lvl6pPr marL="0" marR="0" lvl="5" indent="0" algn="l" rtl="0">
              <a:spcBef>
                <a:spcPts val="0"/>
              </a:spcBef>
              <a:buNone/>
              <a:defRPr sz="800" b="1">
                <a:solidFill>
                  <a:schemeClr val="dk2"/>
                </a:solidFill>
                <a:latin typeface="Arial"/>
                <a:ea typeface="Arial"/>
                <a:cs typeface="Arial"/>
                <a:sym typeface="Arial"/>
              </a:defRPr>
            </a:lvl6pPr>
            <a:lvl7pPr marL="0" marR="0" lvl="6" indent="0" algn="l" rtl="0">
              <a:spcBef>
                <a:spcPts val="0"/>
              </a:spcBef>
              <a:buNone/>
              <a:defRPr sz="800" b="1">
                <a:solidFill>
                  <a:schemeClr val="dk2"/>
                </a:solidFill>
                <a:latin typeface="Arial"/>
                <a:ea typeface="Arial"/>
                <a:cs typeface="Arial"/>
                <a:sym typeface="Arial"/>
              </a:defRPr>
            </a:lvl7pPr>
            <a:lvl8pPr marL="0" marR="0" lvl="7" indent="0" algn="l" rtl="0">
              <a:spcBef>
                <a:spcPts val="0"/>
              </a:spcBef>
              <a:buNone/>
              <a:defRPr sz="800" b="1">
                <a:solidFill>
                  <a:schemeClr val="dk2"/>
                </a:solidFill>
                <a:latin typeface="Arial"/>
                <a:ea typeface="Arial"/>
                <a:cs typeface="Arial"/>
                <a:sym typeface="Arial"/>
              </a:defRPr>
            </a:lvl8pPr>
            <a:lvl9pPr marL="0" marR="0" lvl="8" indent="0" algn="l" rtl="0">
              <a:spcBef>
                <a:spcPts val="0"/>
              </a:spcBef>
              <a:buNone/>
              <a:defRPr sz="800" b="1">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Final Slide Option1" type="blank">
  <p:cSld name="BLANK">
    <p:bg>
      <p:bgPr>
        <a:solidFill>
          <a:schemeClr val="dk2"/>
        </a:solidFill>
        <a:effectLst/>
      </p:bgPr>
    </p:bg>
    <p:spTree>
      <p:nvGrpSpPr>
        <p:cNvPr id="1" name="Shape 230"/>
        <p:cNvGrpSpPr/>
        <p:nvPr/>
      </p:nvGrpSpPr>
      <p:grpSpPr>
        <a:xfrm>
          <a:off x="0" y="0"/>
          <a:ext cx="0" cy="0"/>
          <a:chOff x="0" y="0"/>
          <a:chExt cx="0" cy="0"/>
        </a:xfrm>
      </p:grpSpPr>
      <p:pic>
        <p:nvPicPr>
          <p:cNvPr id="231" name="Google Shape;231;p40"/>
          <p:cNvPicPr preferRelativeResize="0"/>
          <p:nvPr/>
        </p:nvPicPr>
        <p:blipFill rotWithShape="1">
          <a:blip r:embed="rId2">
            <a:alphaModFix/>
          </a:blip>
          <a:srcRect/>
          <a:stretch/>
        </p:blipFill>
        <p:spPr>
          <a:xfrm>
            <a:off x="2900930" y="2965768"/>
            <a:ext cx="3380100" cy="180300"/>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Title Slide Option2">
  <p:cSld name="Title Slide Option2">
    <p:bg>
      <p:bgPr>
        <a:solidFill>
          <a:schemeClr val="accent6"/>
        </a:solidFill>
        <a:effectLst/>
      </p:bgPr>
    </p:bg>
    <p:spTree>
      <p:nvGrpSpPr>
        <p:cNvPr id="1" name="Shape 232"/>
        <p:cNvGrpSpPr/>
        <p:nvPr/>
      </p:nvGrpSpPr>
      <p:grpSpPr>
        <a:xfrm>
          <a:off x="0" y="0"/>
          <a:ext cx="0" cy="0"/>
          <a:chOff x="0" y="0"/>
          <a:chExt cx="0" cy="0"/>
        </a:xfrm>
      </p:grpSpPr>
      <p:sp>
        <p:nvSpPr>
          <p:cNvPr id="233" name="Google Shape;233;p41"/>
          <p:cNvSpPr txBox="1">
            <a:spLocks noGrp="1"/>
          </p:cNvSpPr>
          <p:nvPr>
            <p:ph type="ctrTitle"/>
          </p:nvPr>
        </p:nvSpPr>
        <p:spPr>
          <a:xfrm>
            <a:off x="447675" y="1401000"/>
            <a:ext cx="3733800" cy="1719300"/>
          </a:xfrm>
          <a:prstGeom prst="rect">
            <a:avLst/>
          </a:prstGeom>
          <a:noFill/>
          <a:ln>
            <a:noFill/>
          </a:ln>
        </p:spPr>
        <p:txBody>
          <a:bodyPr spcFirstLastPara="1" wrap="square" lIns="91425" tIns="91425" rIns="91425" bIns="91425" anchor="t" anchorCtr="0"/>
          <a:lstStyle>
            <a:lvl1pPr marL="0" marR="0" lvl="0" indent="0" algn="l" rtl="0">
              <a:lnSpc>
                <a:spcPct val="116666"/>
              </a:lnSpc>
              <a:spcBef>
                <a:spcPts val="0"/>
              </a:spcBef>
              <a:spcAft>
                <a:spcPts val="0"/>
              </a:spcAft>
              <a:buClr>
                <a:schemeClr val="dk2"/>
              </a:buClr>
              <a:buSzPts val="1400"/>
              <a:buFont typeface="Times New Roman"/>
              <a:buNone/>
              <a:defRPr sz="3600"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34" name="Google Shape;234;p41"/>
          <p:cNvSpPr txBox="1">
            <a:spLocks noGrp="1"/>
          </p:cNvSpPr>
          <p:nvPr>
            <p:ph type="subTitle" idx="1"/>
          </p:nvPr>
        </p:nvSpPr>
        <p:spPr>
          <a:xfrm>
            <a:off x="446400" y="3381000"/>
            <a:ext cx="3444000" cy="942300"/>
          </a:xfrm>
          <a:prstGeom prst="rect">
            <a:avLst/>
          </a:prstGeom>
          <a:noFill/>
          <a:ln>
            <a:noFill/>
          </a:ln>
        </p:spPr>
        <p:txBody>
          <a:bodyPr spcFirstLastPara="1" wrap="square" lIns="91425" tIns="91425" rIns="91425" bIns="91425" anchor="t" anchorCtr="0"/>
          <a:lstStyle>
            <a:lvl1pPr marL="0" marR="0" lvl="0" indent="0" algn="l" rtl="0">
              <a:lnSpc>
                <a:spcPct val="133333"/>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1pPr>
            <a:lvl2pPr marL="457200" marR="0" lvl="1" indent="0" algn="ctr" rtl="0">
              <a:lnSpc>
                <a:spcPct val="118750"/>
              </a:lnSpc>
              <a:spcBef>
                <a:spcPts val="0"/>
              </a:spcBef>
              <a:spcAft>
                <a:spcPts val="0"/>
              </a:spcAft>
              <a:buClr>
                <a:schemeClr val="lt2"/>
              </a:buClr>
              <a:buSzPts val="1600"/>
              <a:buFont typeface="Arial"/>
              <a:buNone/>
              <a:defRPr sz="1600" b="0" i="0" u="none" strike="noStrike" cap="none">
                <a:solidFill>
                  <a:srgbClr val="88AABF"/>
                </a:solidFill>
                <a:latin typeface="Arial"/>
                <a:ea typeface="Arial"/>
                <a:cs typeface="Arial"/>
                <a:sym typeface="Arial"/>
              </a:defRPr>
            </a:lvl2pPr>
            <a:lvl3pPr marL="914400" marR="0" lvl="2" indent="0" algn="ctr" rtl="0">
              <a:lnSpc>
                <a:spcPct val="118750"/>
              </a:lnSpc>
              <a:spcBef>
                <a:spcPts val="0"/>
              </a:spcBef>
              <a:spcAft>
                <a:spcPts val="0"/>
              </a:spcAft>
              <a:buClr>
                <a:schemeClr val="accent4"/>
              </a:buClr>
              <a:buSzPts val="1600"/>
              <a:buFont typeface="Arial"/>
              <a:buNone/>
              <a:defRPr sz="1600" b="0" i="0" u="none" strike="noStrike" cap="none">
                <a:solidFill>
                  <a:srgbClr val="88AABF"/>
                </a:solidFill>
                <a:latin typeface="Arial"/>
                <a:ea typeface="Arial"/>
                <a:cs typeface="Arial"/>
                <a:sym typeface="Arial"/>
              </a:defRPr>
            </a:lvl3pPr>
            <a:lvl4pPr marL="1371600" marR="0" lvl="3" indent="0" algn="ctr" rtl="0">
              <a:lnSpc>
                <a:spcPct val="125000"/>
              </a:lnSpc>
              <a:spcBef>
                <a:spcPts val="0"/>
              </a:spcBef>
              <a:spcAft>
                <a:spcPts val="0"/>
              </a:spcAft>
              <a:buClr>
                <a:schemeClr val="dk1"/>
              </a:buClr>
              <a:buSzPts val="1400"/>
              <a:buFont typeface="Arial"/>
              <a:buNone/>
              <a:defRPr sz="1200" b="0" i="0" u="none" strike="noStrike" cap="none">
                <a:solidFill>
                  <a:srgbClr val="88AABF"/>
                </a:solidFill>
                <a:latin typeface="Arial"/>
                <a:ea typeface="Arial"/>
                <a:cs typeface="Arial"/>
                <a:sym typeface="Arial"/>
              </a:defRPr>
            </a:lvl4pPr>
            <a:lvl5pPr marL="1828800" marR="0" lvl="4" indent="0" algn="ctr" rtl="0">
              <a:spcBef>
                <a:spcPts val="850"/>
              </a:spcBef>
              <a:spcAft>
                <a:spcPts val="0"/>
              </a:spcAft>
              <a:buClr>
                <a:srgbClr val="88AABF"/>
              </a:buClr>
              <a:buSzPts val="1800"/>
              <a:buFont typeface="Arial"/>
              <a:buNone/>
              <a:defRPr sz="1800" b="0" i="0" u="none" strike="noStrike" cap="none">
                <a:solidFill>
                  <a:srgbClr val="88AABF"/>
                </a:solidFill>
                <a:latin typeface="Arial"/>
                <a:ea typeface="Arial"/>
                <a:cs typeface="Arial"/>
                <a:sym typeface="Arial"/>
              </a:defRPr>
            </a:lvl5pPr>
            <a:lvl6pPr marL="2286000" marR="0" lvl="5" indent="0" algn="ctr" rtl="0">
              <a:spcBef>
                <a:spcPts val="400"/>
              </a:spcBef>
              <a:spcAft>
                <a:spcPts val="0"/>
              </a:spcAft>
              <a:buClr>
                <a:srgbClr val="88AABF"/>
              </a:buClr>
              <a:buSzPts val="2000"/>
              <a:buFont typeface="Arial"/>
              <a:buNone/>
              <a:defRPr sz="2000" b="0" i="0" u="none" strike="noStrike" cap="none">
                <a:solidFill>
                  <a:srgbClr val="88AABF"/>
                </a:solidFill>
                <a:latin typeface="Arial"/>
                <a:ea typeface="Arial"/>
                <a:cs typeface="Arial"/>
                <a:sym typeface="Arial"/>
              </a:defRPr>
            </a:lvl6pPr>
            <a:lvl7pPr marL="2743200" marR="0" lvl="6" indent="0" algn="ctr" rtl="0">
              <a:spcBef>
                <a:spcPts val="400"/>
              </a:spcBef>
              <a:spcAft>
                <a:spcPts val="0"/>
              </a:spcAft>
              <a:buClr>
                <a:srgbClr val="88AABF"/>
              </a:buClr>
              <a:buSzPts val="2000"/>
              <a:buFont typeface="Arial"/>
              <a:buNone/>
              <a:defRPr sz="2000" b="0" i="0" u="none" strike="noStrike" cap="none">
                <a:solidFill>
                  <a:srgbClr val="88AABF"/>
                </a:solidFill>
                <a:latin typeface="Arial"/>
                <a:ea typeface="Arial"/>
                <a:cs typeface="Arial"/>
                <a:sym typeface="Arial"/>
              </a:defRPr>
            </a:lvl7pPr>
            <a:lvl8pPr marL="3200400" marR="0" lvl="7" indent="0" algn="ctr" rtl="0">
              <a:spcBef>
                <a:spcPts val="400"/>
              </a:spcBef>
              <a:spcAft>
                <a:spcPts val="0"/>
              </a:spcAft>
              <a:buClr>
                <a:srgbClr val="88AABF"/>
              </a:buClr>
              <a:buSzPts val="2000"/>
              <a:buFont typeface="Arial"/>
              <a:buNone/>
              <a:defRPr sz="2000" b="0" i="0" u="none" strike="noStrike" cap="none">
                <a:solidFill>
                  <a:srgbClr val="88AABF"/>
                </a:solidFill>
                <a:latin typeface="Arial"/>
                <a:ea typeface="Arial"/>
                <a:cs typeface="Arial"/>
                <a:sym typeface="Arial"/>
              </a:defRPr>
            </a:lvl8pPr>
            <a:lvl9pPr marL="3657600" marR="0" lvl="8" indent="0" algn="ctr" rtl="0">
              <a:spcBef>
                <a:spcPts val="400"/>
              </a:spcBef>
              <a:spcAft>
                <a:spcPts val="0"/>
              </a:spcAft>
              <a:buClr>
                <a:srgbClr val="88AABF"/>
              </a:buClr>
              <a:buSzPts val="2000"/>
              <a:buFont typeface="Arial"/>
              <a:buNone/>
              <a:defRPr sz="2000" b="0" i="0" u="none" strike="noStrike" cap="none">
                <a:solidFill>
                  <a:srgbClr val="88AABF"/>
                </a:solidFill>
                <a:latin typeface="Arial"/>
                <a:ea typeface="Arial"/>
                <a:cs typeface="Arial"/>
                <a:sym typeface="Arial"/>
              </a:defRPr>
            </a:lvl9pPr>
          </a:lstStyle>
          <a:p>
            <a:endParaRPr/>
          </a:p>
        </p:txBody>
      </p:sp>
      <p:sp>
        <p:nvSpPr>
          <p:cNvPr id="235" name="Google Shape;235;p41"/>
          <p:cNvSpPr txBox="1">
            <a:spLocks noGrp="1"/>
          </p:cNvSpPr>
          <p:nvPr>
            <p:ph type="body" idx="2"/>
          </p:nvPr>
        </p:nvSpPr>
        <p:spPr>
          <a:xfrm>
            <a:off x="444522" y="5221552"/>
            <a:ext cx="3965700" cy="238200"/>
          </a:xfrm>
          <a:prstGeom prst="rect">
            <a:avLst/>
          </a:prstGeom>
          <a:noFill/>
          <a:ln>
            <a:noFill/>
          </a:ln>
        </p:spPr>
        <p:txBody>
          <a:bodyPr spcFirstLastPara="1" wrap="square" lIns="91425" tIns="91425" rIns="91425" bIns="91425" anchor="t" anchorCtr="0"/>
          <a:lstStyle>
            <a:lvl1pPr marL="457200" marR="0" lvl="0" indent="-228600" algn="l" rtl="0">
              <a:lnSpc>
                <a:spcPct val="122222"/>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36" name="Google Shape;236;p41"/>
          <p:cNvSpPr>
            <a:spLocks noGrp="1"/>
          </p:cNvSpPr>
          <p:nvPr>
            <p:ph type="pic" idx="3"/>
          </p:nvPr>
        </p:nvSpPr>
        <p:spPr>
          <a:xfrm>
            <a:off x="4581524" y="0"/>
            <a:ext cx="4562400" cy="57150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72727"/>
              </a:lnSpc>
              <a:spcBef>
                <a:spcPts val="0"/>
              </a:spcBef>
              <a:spcAft>
                <a:spcPts val="0"/>
              </a:spcAft>
              <a:buClr>
                <a:schemeClr val="lt2"/>
              </a:buClr>
              <a:buSzPts val="1400"/>
              <a:buFont typeface="Arial"/>
              <a:buNone/>
              <a:defRPr sz="1100" b="0" i="0" u="none" strike="noStrike" cap="none">
                <a:solidFill>
                  <a:schemeClr val="lt2"/>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37" name="Google Shape;237;p41"/>
          <p:cNvPicPr preferRelativeResize="0"/>
          <p:nvPr/>
        </p:nvPicPr>
        <p:blipFill rotWithShape="1">
          <a:blip r:embed="rId2">
            <a:alphaModFix/>
          </a:blip>
          <a:srcRect/>
          <a:stretch/>
        </p:blipFill>
        <p:spPr>
          <a:xfrm>
            <a:off x="460375" y="340923"/>
            <a:ext cx="1144800" cy="675900"/>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Title Slide Option3">
  <p:cSld name="Title Slide Option3">
    <p:bg>
      <p:bgPr>
        <a:solidFill>
          <a:schemeClr val="accent4"/>
        </a:solidFill>
        <a:effectLst/>
      </p:bgPr>
    </p:bg>
    <p:spTree>
      <p:nvGrpSpPr>
        <p:cNvPr id="1" name="Shape 238"/>
        <p:cNvGrpSpPr/>
        <p:nvPr/>
      </p:nvGrpSpPr>
      <p:grpSpPr>
        <a:xfrm>
          <a:off x="0" y="0"/>
          <a:ext cx="0" cy="0"/>
          <a:chOff x="0" y="0"/>
          <a:chExt cx="0" cy="0"/>
        </a:xfrm>
      </p:grpSpPr>
      <p:pic>
        <p:nvPicPr>
          <p:cNvPr id="239" name="Google Shape;239;p42"/>
          <p:cNvPicPr preferRelativeResize="0"/>
          <p:nvPr/>
        </p:nvPicPr>
        <p:blipFill rotWithShape="1">
          <a:blip r:embed="rId2">
            <a:alphaModFix/>
          </a:blip>
          <a:srcRect/>
          <a:stretch/>
        </p:blipFill>
        <p:spPr>
          <a:xfrm>
            <a:off x="460375" y="341632"/>
            <a:ext cx="1144800" cy="674400"/>
          </a:xfrm>
          <a:prstGeom prst="rect">
            <a:avLst/>
          </a:prstGeom>
          <a:noFill/>
          <a:ln>
            <a:noFill/>
          </a:ln>
        </p:spPr>
      </p:pic>
      <p:sp>
        <p:nvSpPr>
          <p:cNvPr id="240" name="Google Shape;240;p42"/>
          <p:cNvSpPr txBox="1">
            <a:spLocks noGrp="1"/>
          </p:cNvSpPr>
          <p:nvPr>
            <p:ph type="ctrTitle"/>
          </p:nvPr>
        </p:nvSpPr>
        <p:spPr>
          <a:xfrm>
            <a:off x="447675" y="1401000"/>
            <a:ext cx="3733800" cy="1647900"/>
          </a:xfrm>
          <a:prstGeom prst="rect">
            <a:avLst/>
          </a:prstGeom>
          <a:noFill/>
          <a:ln>
            <a:noFill/>
          </a:ln>
        </p:spPr>
        <p:txBody>
          <a:bodyPr spcFirstLastPara="1" wrap="square" lIns="91425" tIns="91425" rIns="91425" bIns="91425" anchor="t" anchorCtr="0"/>
          <a:lstStyle>
            <a:lvl1pPr marL="0" marR="0" lvl="0" indent="0" algn="l" rtl="0">
              <a:lnSpc>
                <a:spcPct val="116666"/>
              </a:lnSpc>
              <a:spcBef>
                <a:spcPts val="0"/>
              </a:spcBef>
              <a:spcAft>
                <a:spcPts val="0"/>
              </a:spcAft>
              <a:buClr>
                <a:schemeClr val="lt1"/>
              </a:buClr>
              <a:buSzPts val="1400"/>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41" name="Google Shape;241;p42"/>
          <p:cNvSpPr txBox="1">
            <a:spLocks noGrp="1"/>
          </p:cNvSpPr>
          <p:nvPr>
            <p:ph type="subTitle" idx="1"/>
          </p:nvPr>
        </p:nvSpPr>
        <p:spPr>
          <a:xfrm>
            <a:off x="446400" y="3381000"/>
            <a:ext cx="3444000" cy="942300"/>
          </a:xfrm>
          <a:prstGeom prst="rect">
            <a:avLst/>
          </a:prstGeom>
          <a:noFill/>
          <a:ln>
            <a:noFill/>
          </a:ln>
        </p:spPr>
        <p:txBody>
          <a:bodyPr spcFirstLastPara="1" wrap="square" lIns="91425" tIns="91425" rIns="91425" bIns="91425" anchor="t" anchorCtr="0"/>
          <a:lstStyle>
            <a:lvl1pPr marL="0" marR="0" lvl="0" indent="0" algn="l" rtl="0">
              <a:lnSpc>
                <a:spcPct val="133333"/>
              </a:lnSpc>
              <a:spcBef>
                <a:spcPts val="0"/>
              </a:spcBef>
              <a:spcAft>
                <a:spcPts val="0"/>
              </a:spcAft>
              <a:buClr>
                <a:schemeClr val="accent6"/>
              </a:buClr>
              <a:buSzPts val="1400"/>
              <a:buFont typeface="Arial"/>
              <a:buNone/>
              <a:defRPr sz="1800" b="0" i="0" u="none" strike="noStrike" cap="none">
                <a:solidFill>
                  <a:schemeClr val="accent6"/>
                </a:solidFill>
                <a:latin typeface="Arial"/>
                <a:ea typeface="Arial"/>
                <a:cs typeface="Arial"/>
                <a:sym typeface="Arial"/>
              </a:defRPr>
            </a:lvl1pPr>
            <a:lvl2pPr marL="457200" marR="0" lvl="1" indent="0" algn="ctr" rtl="0">
              <a:lnSpc>
                <a:spcPct val="118750"/>
              </a:lnSpc>
              <a:spcBef>
                <a:spcPts val="0"/>
              </a:spcBef>
              <a:spcAft>
                <a:spcPts val="0"/>
              </a:spcAft>
              <a:buClr>
                <a:schemeClr val="lt2"/>
              </a:buClr>
              <a:buSzPts val="1600"/>
              <a:buFont typeface="Arial"/>
              <a:buNone/>
              <a:defRPr sz="1600" b="0" i="0" u="none" strike="noStrike" cap="none">
                <a:solidFill>
                  <a:srgbClr val="88AABF"/>
                </a:solidFill>
                <a:latin typeface="Arial"/>
                <a:ea typeface="Arial"/>
                <a:cs typeface="Arial"/>
                <a:sym typeface="Arial"/>
              </a:defRPr>
            </a:lvl2pPr>
            <a:lvl3pPr marL="914400" marR="0" lvl="2" indent="0" algn="ctr" rtl="0">
              <a:lnSpc>
                <a:spcPct val="118750"/>
              </a:lnSpc>
              <a:spcBef>
                <a:spcPts val="0"/>
              </a:spcBef>
              <a:spcAft>
                <a:spcPts val="0"/>
              </a:spcAft>
              <a:buClr>
                <a:schemeClr val="accent4"/>
              </a:buClr>
              <a:buSzPts val="1600"/>
              <a:buFont typeface="Arial"/>
              <a:buNone/>
              <a:defRPr sz="1600" b="0" i="0" u="none" strike="noStrike" cap="none">
                <a:solidFill>
                  <a:srgbClr val="88AABF"/>
                </a:solidFill>
                <a:latin typeface="Arial"/>
                <a:ea typeface="Arial"/>
                <a:cs typeface="Arial"/>
                <a:sym typeface="Arial"/>
              </a:defRPr>
            </a:lvl3pPr>
            <a:lvl4pPr marL="1371600" marR="0" lvl="3" indent="0" algn="ctr" rtl="0">
              <a:lnSpc>
                <a:spcPct val="125000"/>
              </a:lnSpc>
              <a:spcBef>
                <a:spcPts val="0"/>
              </a:spcBef>
              <a:spcAft>
                <a:spcPts val="0"/>
              </a:spcAft>
              <a:buClr>
                <a:schemeClr val="dk1"/>
              </a:buClr>
              <a:buSzPts val="1400"/>
              <a:buFont typeface="Arial"/>
              <a:buNone/>
              <a:defRPr sz="1200" b="0" i="0" u="none" strike="noStrike" cap="none">
                <a:solidFill>
                  <a:srgbClr val="88AABF"/>
                </a:solidFill>
                <a:latin typeface="Arial"/>
                <a:ea typeface="Arial"/>
                <a:cs typeface="Arial"/>
                <a:sym typeface="Arial"/>
              </a:defRPr>
            </a:lvl4pPr>
            <a:lvl5pPr marL="1828800" marR="0" lvl="4" indent="0" algn="ctr" rtl="0">
              <a:spcBef>
                <a:spcPts val="850"/>
              </a:spcBef>
              <a:spcAft>
                <a:spcPts val="0"/>
              </a:spcAft>
              <a:buClr>
                <a:srgbClr val="88AABF"/>
              </a:buClr>
              <a:buSzPts val="1800"/>
              <a:buFont typeface="Arial"/>
              <a:buNone/>
              <a:defRPr sz="1800" b="0" i="0" u="none" strike="noStrike" cap="none">
                <a:solidFill>
                  <a:srgbClr val="88AABF"/>
                </a:solidFill>
                <a:latin typeface="Arial"/>
                <a:ea typeface="Arial"/>
                <a:cs typeface="Arial"/>
                <a:sym typeface="Arial"/>
              </a:defRPr>
            </a:lvl5pPr>
            <a:lvl6pPr marL="2286000" marR="0" lvl="5" indent="0" algn="ctr" rtl="0">
              <a:spcBef>
                <a:spcPts val="400"/>
              </a:spcBef>
              <a:spcAft>
                <a:spcPts val="0"/>
              </a:spcAft>
              <a:buClr>
                <a:srgbClr val="88AABF"/>
              </a:buClr>
              <a:buSzPts val="2000"/>
              <a:buFont typeface="Arial"/>
              <a:buNone/>
              <a:defRPr sz="2000" b="0" i="0" u="none" strike="noStrike" cap="none">
                <a:solidFill>
                  <a:srgbClr val="88AABF"/>
                </a:solidFill>
                <a:latin typeface="Arial"/>
                <a:ea typeface="Arial"/>
                <a:cs typeface="Arial"/>
                <a:sym typeface="Arial"/>
              </a:defRPr>
            </a:lvl6pPr>
            <a:lvl7pPr marL="2743200" marR="0" lvl="6" indent="0" algn="ctr" rtl="0">
              <a:spcBef>
                <a:spcPts val="400"/>
              </a:spcBef>
              <a:spcAft>
                <a:spcPts val="0"/>
              </a:spcAft>
              <a:buClr>
                <a:srgbClr val="88AABF"/>
              </a:buClr>
              <a:buSzPts val="2000"/>
              <a:buFont typeface="Arial"/>
              <a:buNone/>
              <a:defRPr sz="2000" b="0" i="0" u="none" strike="noStrike" cap="none">
                <a:solidFill>
                  <a:srgbClr val="88AABF"/>
                </a:solidFill>
                <a:latin typeface="Arial"/>
                <a:ea typeface="Arial"/>
                <a:cs typeface="Arial"/>
                <a:sym typeface="Arial"/>
              </a:defRPr>
            </a:lvl7pPr>
            <a:lvl8pPr marL="3200400" marR="0" lvl="7" indent="0" algn="ctr" rtl="0">
              <a:spcBef>
                <a:spcPts val="400"/>
              </a:spcBef>
              <a:spcAft>
                <a:spcPts val="0"/>
              </a:spcAft>
              <a:buClr>
                <a:srgbClr val="88AABF"/>
              </a:buClr>
              <a:buSzPts val="2000"/>
              <a:buFont typeface="Arial"/>
              <a:buNone/>
              <a:defRPr sz="2000" b="0" i="0" u="none" strike="noStrike" cap="none">
                <a:solidFill>
                  <a:srgbClr val="88AABF"/>
                </a:solidFill>
                <a:latin typeface="Arial"/>
                <a:ea typeface="Arial"/>
                <a:cs typeface="Arial"/>
                <a:sym typeface="Arial"/>
              </a:defRPr>
            </a:lvl8pPr>
            <a:lvl9pPr marL="3657600" marR="0" lvl="8" indent="0" algn="ctr" rtl="0">
              <a:spcBef>
                <a:spcPts val="400"/>
              </a:spcBef>
              <a:spcAft>
                <a:spcPts val="0"/>
              </a:spcAft>
              <a:buClr>
                <a:srgbClr val="88AABF"/>
              </a:buClr>
              <a:buSzPts val="2000"/>
              <a:buFont typeface="Arial"/>
              <a:buNone/>
              <a:defRPr sz="2000" b="0" i="0" u="none" strike="noStrike" cap="none">
                <a:solidFill>
                  <a:srgbClr val="88AABF"/>
                </a:solidFill>
                <a:latin typeface="Arial"/>
                <a:ea typeface="Arial"/>
                <a:cs typeface="Arial"/>
                <a:sym typeface="Arial"/>
              </a:defRPr>
            </a:lvl9pPr>
          </a:lstStyle>
          <a:p>
            <a:endParaRPr/>
          </a:p>
        </p:txBody>
      </p:sp>
      <p:sp>
        <p:nvSpPr>
          <p:cNvPr id="242" name="Google Shape;242;p42"/>
          <p:cNvSpPr txBox="1">
            <a:spLocks noGrp="1"/>
          </p:cNvSpPr>
          <p:nvPr>
            <p:ph type="body" idx="2"/>
          </p:nvPr>
        </p:nvSpPr>
        <p:spPr>
          <a:xfrm>
            <a:off x="444522" y="5221552"/>
            <a:ext cx="3965700" cy="238200"/>
          </a:xfrm>
          <a:prstGeom prst="rect">
            <a:avLst/>
          </a:prstGeom>
          <a:noFill/>
          <a:ln>
            <a:noFill/>
          </a:ln>
        </p:spPr>
        <p:txBody>
          <a:bodyPr spcFirstLastPara="1" wrap="square" lIns="91425" tIns="91425" rIns="91425" bIns="91425" anchor="t" anchorCtr="0"/>
          <a:lstStyle>
            <a:lvl1pPr marL="457200" marR="0" lvl="0" indent="-228600" algn="l" rtl="0">
              <a:lnSpc>
                <a:spcPct val="122222"/>
              </a:lnSpc>
              <a:spcBef>
                <a:spcPts val="0"/>
              </a:spcBef>
              <a:spcAft>
                <a:spcPts val="0"/>
              </a:spcAft>
              <a:buClr>
                <a:schemeClr val="accent6"/>
              </a:buClr>
              <a:buSzPts val="1400"/>
              <a:buFont typeface="Arial"/>
              <a:buNone/>
              <a:defRPr sz="1800" b="0" i="0" u="none" strike="noStrike" cap="none">
                <a:solidFill>
                  <a:schemeClr val="accent6"/>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3" name="Google Shape;243;p42"/>
          <p:cNvSpPr>
            <a:spLocks noGrp="1"/>
          </p:cNvSpPr>
          <p:nvPr>
            <p:ph type="pic" idx="3"/>
          </p:nvPr>
        </p:nvSpPr>
        <p:spPr>
          <a:xfrm>
            <a:off x="4581526" y="0"/>
            <a:ext cx="4562400" cy="57150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72727"/>
              </a:lnSpc>
              <a:spcBef>
                <a:spcPts val="0"/>
              </a:spcBef>
              <a:spcAft>
                <a:spcPts val="0"/>
              </a:spcAft>
              <a:buClr>
                <a:schemeClr val="lt2"/>
              </a:buClr>
              <a:buSzPts val="1400"/>
              <a:buFont typeface="Arial"/>
              <a:buNone/>
              <a:defRPr sz="1100" b="0" i="0" u="none" strike="noStrike" cap="none">
                <a:solidFill>
                  <a:schemeClr val="lt2"/>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Divider Option 1">
  <p:cSld name="Divider Option 1">
    <p:bg>
      <p:bgPr>
        <a:blipFill rotWithShape="1">
          <a:blip r:embed="rId2">
            <a:alphaModFix/>
          </a:blip>
          <a:stretch>
            <a:fillRect l="-39999" r="-39999"/>
          </a:stretch>
        </a:blipFill>
        <a:effectLst/>
      </p:bgPr>
    </p:bg>
    <p:spTree>
      <p:nvGrpSpPr>
        <p:cNvPr id="1" name="Shape 29"/>
        <p:cNvGrpSpPr/>
        <p:nvPr/>
      </p:nvGrpSpPr>
      <p:grpSpPr>
        <a:xfrm>
          <a:off x="0" y="0"/>
          <a:ext cx="0" cy="0"/>
          <a:chOff x="0" y="0"/>
          <a:chExt cx="0" cy="0"/>
        </a:xfrm>
      </p:grpSpPr>
      <p:sp>
        <p:nvSpPr>
          <p:cNvPr id="30" name="Google Shape;30;p5"/>
          <p:cNvSpPr/>
          <p:nvPr/>
        </p:nvSpPr>
        <p:spPr>
          <a:xfrm>
            <a:off x="1971675" y="653519"/>
            <a:ext cx="5210100" cy="4518600"/>
          </a:xfrm>
          <a:custGeom>
            <a:avLst/>
            <a:gdLst/>
            <a:ahLst/>
            <a:cxnLst/>
            <a:rect l="l" t="t" r="r" b="b"/>
            <a:pathLst>
              <a:path w="120000" h="120000" extrusionOk="0">
                <a:moveTo>
                  <a:pt x="116779" y="73492"/>
                </a:moveTo>
                <a:cubicBezTo>
                  <a:pt x="119504" y="63571"/>
                  <a:pt x="120000" y="53492"/>
                  <a:pt x="118017" y="44285"/>
                </a:cubicBezTo>
                <a:cubicBezTo>
                  <a:pt x="117357" y="41190"/>
                  <a:pt x="116366" y="38095"/>
                  <a:pt x="115127" y="35238"/>
                </a:cubicBezTo>
                <a:cubicBezTo>
                  <a:pt x="108107" y="19285"/>
                  <a:pt x="92085" y="7380"/>
                  <a:pt x="72181" y="3333"/>
                </a:cubicBezTo>
                <a:cubicBezTo>
                  <a:pt x="55746" y="0"/>
                  <a:pt x="38981" y="2698"/>
                  <a:pt x="25189" y="10952"/>
                </a:cubicBezTo>
                <a:cubicBezTo>
                  <a:pt x="16434" y="16190"/>
                  <a:pt x="9745" y="22936"/>
                  <a:pt x="5863" y="30396"/>
                </a:cubicBezTo>
                <a:cubicBezTo>
                  <a:pt x="1486" y="38809"/>
                  <a:pt x="0" y="49523"/>
                  <a:pt x="1486" y="61507"/>
                </a:cubicBezTo>
                <a:cubicBezTo>
                  <a:pt x="2477" y="68333"/>
                  <a:pt x="4294" y="75079"/>
                  <a:pt x="7102" y="81349"/>
                </a:cubicBezTo>
                <a:cubicBezTo>
                  <a:pt x="7102" y="81428"/>
                  <a:pt x="7102" y="81428"/>
                  <a:pt x="7102" y="81428"/>
                </a:cubicBezTo>
                <a:cubicBezTo>
                  <a:pt x="13131" y="95158"/>
                  <a:pt x="22876" y="105793"/>
                  <a:pt x="35182" y="112063"/>
                </a:cubicBezTo>
                <a:cubicBezTo>
                  <a:pt x="49635" y="119444"/>
                  <a:pt x="65822" y="120000"/>
                  <a:pt x="80770" y="113730"/>
                </a:cubicBezTo>
                <a:cubicBezTo>
                  <a:pt x="98279" y="106507"/>
                  <a:pt x="111741" y="91428"/>
                  <a:pt x="116779" y="7349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 name="Google Shape;31;p5"/>
          <p:cNvSpPr txBox="1">
            <a:spLocks noGrp="1"/>
          </p:cNvSpPr>
          <p:nvPr>
            <p:ph type="ctrTitle"/>
          </p:nvPr>
        </p:nvSpPr>
        <p:spPr>
          <a:xfrm>
            <a:off x="2430000" y="2478000"/>
            <a:ext cx="4284000" cy="870000"/>
          </a:xfrm>
          <a:prstGeom prst="rect">
            <a:avLst/>
          </a:prstGeom>
          <a:noFill/>
          <a:ln>
            <a:noFill/>
          </a:ln>
        </p:spPr>
        <p:txBody>
          <a:bodyPr spcFirstLastPara="1" wrap="square" lIns="91425" tIns="91425" rIns="91425" bIns="91425" anchor="ctr" anchorCtr="0"/>
          <a:lstStyle>
            <a:lvl1pPr marL="0" marR="0" lvl="0" indent="0" algn="ctr" rtl="0">
              <a:lnSpc>
                <a:spcPct val="105882"/>
              </a:lnSpc>
              <a:spcBef>
                <a:spcPts val="0"/>
              </a:spcBef>
              <a:spcAft>
                <a:spcPts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Divider Option 2">
  <p:cSld name="Divider Option 2">
    <p:bg>
      <p:bgPr>
        <a:blipFill rotWithShape="1">
          <a:blip r:embed="rId2">
            <a:alphaModFix/>
          </a:blip>
          <a:stretch>
            <a:fillRect t="-999" b="-999"/>
          </a:stretch>
        </a:blipFill>
        <a:effectLst/>
      </p:bgPr>
    </p:bg>
    <p:spTree>
      <p:nvGrpSpPr>
        <p:cNvPr id="1" name="Shape 244"/>
        <p:cNvGrpSpPr/>
        <p:nvPr/>
      </p:nvGrpSpPr>
      <p:grpSpPr>
        <a:xfrm>
          <a:off x="0" y="0"/>
          <a:ext cx="0" cy="0"/>
          <a:chOff x="0" y="0"/>
          <a:chExt cx="0" cy="0"/>
        </a:xfrm>
      </p:grpSpPr>
      <p:sp>
        <p:nvSpPr>
          <p:cNvPr id="245" name="Google Shape;245;p43"/>
          <p:cNvSpPr/>
          <p:nvPr/>
        </p:nvSpPr>
        <p:spPr>
          <a:xfrm>
            <a:off x="1971675" y="653519"/>
            <a:ext cx="5210100" cy="4518900"/>
          </a:xfrm>
          <a:custGeom>
            <a:avLst/>
            <a:gdLst/>
            <a:ahLst/>
            <a:cxnLst/>
            <a:rect l="l" t="t" r="r" b="b"/>
            <a:pathLst>
              <a:path w="120000" h="120000" extrusionOk="0">
                <a:moveTo>
                  <a:pt x="116779" y="73492"/>
                </a:moveTo>
                <a:cubicBezTo>
                  <a:pt x="119504" y="63571"/>
                  <a:pt x="120000" y="53492"/>
                  <a:pt x="118017" y="44285"/>
                </a:cubicBezTo>
                <a:cubicBezTo>
                  <a:pt x="117357" y="41190"/>
                  <a:pt x="116366" y="38095"/>
                  <a:pt x="115127" y="35238"/>
                </a:cubicBezTo>
                <a:cubicBezTo>
                  <a:pt x="108107" y="19285"/>
                  <a:pt x="92085" y="7380"/>
                  <a:pt x="72181" y="3333"/>
                </a:cubicBezTo>
                <a:cubicBezTo>
                  <a:pt x="55746" y="0"/>
                  <a:pt x="38981" y="2698"/>
                  <a:pt x="25189" y="10952"/>
                </a:cubicBezTo>
                <a:cubicBezTo>
                  <a:pt x="16434" y="16190"/>
                  <a:pt x="9745" y="22936"/>
                  <a:pt x="5863" y="30396"/>
                </a:cubicBezTo>
                <a:cubicBezTo>
                  <a:pt x="1486" y="38809"/>
                  <a:pt x="0" y="49523"/>
                  <a:pt x="1486" y="61507"/>
                </a:cubicBezTo>
                <a:cubicBezTo>
                  <a:pt x="2477" y="68333"/>
                  <a:pt x="4294" y="75079"/>
                  <a:pt x="7102" y="81349"/>
                </a:cubicBezTo>
                <a:cubicBezTo>
                  <a:pt x="7102" y="81428"/>
                  <a:pt x="7102" y="81428"/>
                  <a:pt x="7102" y="81428"/>
                </a:cubicBezTo>
                <a:cubicBezTo>
                  <a:pt x="13131" y="95158"/>
                  <a:pt x="22876" y="105793"/>
                  <a:pt x="35182" y="112063"/>
                </a:cubicBezTo>
                <a:cubicBezTo>
                  <a:pt x="49635" y="119444"/>
                  <a:pt x="65822" y="120000"/>
                  <a:pt x="80770" y="113730"/>
                </a:cubicBezTo>
                <a:cubicBezTo>
                  <a:pt x="98279" y="106507"/>
                  <a:pt x="111741" y="91428"/>
                  <a:pt x="116779" y="7349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6" name="Google Shape;246;p43"/>
          <p:cNvSpPr txBox="1">
            <a:spLocks noGrp="1"/>
          </p:cNvSpPr>
          <p:nvPr>
            <p:ph type="ctrTitle"/>
          </p:nvPr>
        </p:nvSpPr>
        <p:spPr>
          <a:xfrm>
            <a:off x="2430000" y="2478000"/>
            <a:ext cx="4284000" cy="870000"/>
          </a:xfrm>
          <a:prstGeom prst="rect">
            <a:avLst/>
          </a:prstGeom>
          <a:noFill/>
          <a:ln>
            <a:noFill/>
          </a:ln>
        </p:spPr>
        <p:txBody>
          <a:bodyPr spcFirstLastPara="1" wrap="square" lIns="91425" tIns="91425" rIns="91425" bIns="91425" anchor="ctr" anchorCtr="0"/>
          <a:lstStyle>
            <a:lvl1pPr marL="0" marR="0" lvl="0" indent="0" algn="ctr" rtl="0">
              <a:lnSpc>
                <a:spcPct val="105882"/>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Divider Option 3">
  <p:cSld name="Divider Option 3">
    <p:bg>
      <p:bgPr>
        <a:blipFill rotWithShape="1">
          <a:blip r:embed="rId2">
            <a:alphaModFix/>
          </a:blip>
          <a:stretch>
            <a:fillRect/>
          </a:stretch>
        </a:blipFill>
        <a:effectLst/>
      </p:bgPr>
    </p:bg>
    <p:spTree>
      <p:nvGrpSpPr>
        <p:cNvPr id="1" name="Shape 247"/>
        <p:cNvGrpSpPr/>
        <p:nvPr/>
      </p:nvGrpSpPr>
      <p:grpSpPr>
        <a:xfrm>
          <a:off x="0" y="0"/>
          <a:ext cx="0" cy="0"/>
          <a:chOff x="0" y="0"/>
          <a:chExt cx="0" cy="0"/>
        </a:xfrm>
      </p:grpSpPr>
      <p:sp>
        <p:nvSpPr>
          <p:cNvPr id="248" name="Google Shape;248;p44"/>
          <p:cNvSpPr/>
          <p:nvPr/>
        </p:nvSpPr>
        <p:spPr>
          <a:xfrm>
            <a:off x="1971675" y="653519"/>
            <a:ext cx="5210100" cy="4518900"/>
          </a:xfrm>
          <a:custGeom>
            <a:avLst/>
            <a:gdLst/>
            <a:ahLst/>
            <a:cxnLst/>
            <a:rect l="l" t="t" r="r" b="b"/>
            <a:pathLst>
              <a:path w="120000" h="120000" extrusionOk="0">
                <a:moveTo>
                  <a:pt x="116779" y="73492"/>
                </a:moveTo>
                <a:cubicBezTo>
                  <a:pt x="119504" y="63571"/>
                  <a:pt x="120000" y="53492"/>
                  <a:pt x="118017" y="44285"/>
                </a:cubicBezTo>
                <a:cubicBezTo>
                  <a:pt x="117357" y="41190"/>
                  <a:pt x="116366" y="38095"/>
                  <a:pt x="115127" y="35238"/>
                </a:cubicBezTo>
                <a:cubicBezTo>
                  <a:pt x="108107" y="19285"/>
                  <a:pt x="92085" y="7380"/>
                  <a:pt x="72181" y="3333"/>
                </a:cubicBezTo>
                <a:cubicBezTo>
                  <a:pt x="55746" y="0"/>
                  <a:pt x="38981" y="2698"/>
                  <a:pt x="25189" y="10952"/>
                </a:cubicBezTo>
                <a:cubicBezTo>
                  <a:pt x="16434" y="16190"/>
                  <a:pt x="9745" y="22936"/>
                  <a:pt x="5863" y="30396"/>
                </a:cubicBezTo>
                <a:cubicBezTo>
                  <a:pt x="1486" y="38809"/>
                  <a:pt x="0" y="49523"/>
                  <a:pt x="1486" y="61507"/>
                </a:cubicBezTo>
                <a:cubicBezTo>
                  <a:pt x="2477" y="68333"/>
                  <a:pt x="4294" y="75079"/>
                  <a:pt x="7102" y="81349"/>
                </a:cubicBezTo>
                <a:cubicBezTo>
                  <a:pt x="7102" y="81428"/>
                  <a:pt x="7102" y="81428"/>
                  <a:pt x="7102" y="81428"/>
                </a:cubicBezTo>
                <a:cubicBezTo>
                  <a:pt x="13131" y="95158"/>
                  <a:pt x="22876" y="105793"/>
                  <a:pt x="35182" y="112063"/>
                </a:cubicBezTo>
                <a:cubicBezTo>
                  <a:pt x="49635" y="119444"/>
                  <a:pt x="65822" y="120000"/>
                  <a:pt x="80770" y="113730"/>
                </a:cubicBezTo>
                <a:cubicBezTo>
                  <a:pt x="98279" y="106507"/>
                  <a:pt x="111741" y="91428"/>
                  <a:pt x="116779" y="7349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9" name="Google Shape;249;p44"/>
          <p:cNvSpPr txBox="1">
            <a:spLocks noGrp="1"/>
          </p:cNvSpPr>
          <p:nvPr>
            <p:ph type="ctrTitle"/>
          </p:nvPr>
        </p:nvSpPr>
        <p:spPr>
          <a:xfrm>
            <a:off x="2430000" y="2478000"/>
            <a:ext cx="4284000" cy="870000"/>
          </a:xfrm>
          <a:prstGeom prst="rect">
            <a:avLst/>
          </a:prstGeom>
          <a:noFill/>
          <a:ln>
            <a:noFill/>
          </a:ln>
        </p:spPr>
        <p:txBody>
          <a:bodyPr spcFirstLastPara="1" wrap="square" lIns="91425" tIns="91425" rIns="91425" bIns="91425" anchor="ctr" anchorCtr="0"/>
          <a:lstStyle>
            <a:lvl1pPr marL="0" marR="0" lvl="0" indent="0" algn="ctr" rtl="0">
              <a:lnSpc>
                <a:spcPct val="105882"/>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Divider Option 4">
  <p:cSld name="Divider Option 4">
    <p:bg>
      <p:bgPr>
        <a:blipFill rotWithShape="1">
          <a:blip r:embed="rId2">
            <a:alphaModFix/>
          </a:blip>
          <a:stretch>
            <a:fillRect/>
          </a:stretch>
        </a:blipFill>
        <a:effectLst/>
      </p:bgPr>
    </p:bg>
    <p:spTree>
      <p:nvGrpSpPr>
        <p:cNvPr id="1" name="Shape 250"/>
        <p:cNvGrpSpPr/>
        <p:nvPr/>
      </p:nvGrpSpPr>
      <p:grpSpPr>
        <a:xfrm>
          <a:off x="0" y="0"/>
          <a:ext cx="0" cy="0"/>
          <a:chOff x="0" y="0"/>
          <a:chExt cx="0" cy="0"/>
        </a:xfrm>
      </p:grpSpPr>
      <p:sp>
        <p:nvSpPr>
          <p:cNvPr id="251" name="Google Shape;251;p45"/>
          <p:cNvSpPr/>
          <p:nvPr/>
        </p:nvSpPr>
        <p:spPr>
          <a:xfrm>
            <a:off x="1971675" y="653519"/>
            <a:ext cx="5210100" cy="4518900"/>
          </a:xfrm>
          <a:custGeom>
            <a:avLst/>
            <a:gdLst/>
            <a:ahLst/>
            <a:cxnLst/>
            <a:rect l="l" t="t" r="r" b="b"/>
            <a:pathLst>
              <a:path w="120000" h="120000" extrusionOk="0">
                <a:moveTo>
                  <a:pt x="116779" y="73492"/>
                </a:moveTo>
                <a:cubicBezTo>
                  <a:pt x="119504" y="63571"/>
                  <a:pt x="120000" y="53492"/>
                  <a:pt x="118017" y="44285"/>
                </a:cubicBezTo>
                <a:cubicBezTo>
                  <a:pt x="117357" y="41190"/>
                  <a:pt x="116366" y="38095"/>
                  <a:pt x="115127" y="35238"/>
                </a:cubicBezTo>
                <a:cubicBezTo>
                  <a:pt x="108107" y="19285"/>
                  <a:pt x="92085" y="7380"/>
                  <a:pt x="72181" y="3333"/>
                </a:cubicBezTo>
                <a:cubicBezTo>
                  <a:pt x="55746" y="0"/>
                  <a:pt x="38981" y="2698"/>
                  <a:pt x="25189" y="10952"/>
                </a:cubicBezTo>
                <a:cubicBezTo>
                  <a:pt x="16434" y="16190"/>
                  <a:pt x="9745" y="22936"/>
                  <a:pt x="5863" y="30396"/>
                </a:cubicBezTo>
                <a:cubicBezTo>
                  <a:pt x="1486" y="38809"/>
                  <a:pt x="0" y="49523"/>
                  <a:pt x="1486" y="61507"/>
                </a:cubicBezTo>
                <a:cubicBezTo>
                  <a:pt x="2477" y="68333"/>
                  <a:pt x="4294" y="75079"/>
                  <a:pt x="7102" y="81349"/>
                </a:cubicBezTo>
                <a:cubicBezTo>
                  <a:pt x="7102" y="81428"/>
                  <a:pt x="7102" y="81428"/>
                  <a:pt x="7102" y="81428"/>
                </a:cubicBezTo>
                <a:cubicBezTo>
                  <a:pt x="13131" y="95158"/>
                  <a:pt x="22876" y="105793"/>
                  <a:pt x="35182" y="112063"/>
                </a:cubicBezTo>
                <a:cubicBezTo>
                  <a:pt x="49635" y="119444"/>
                  <a:pt x="65822" y="120000"/>
                  <a:pt x="80770" y="113730"/>
                </a:cubicBezTo>
                <a:cubicBezTo>
                  <a:pt x="98279" y="106507"/>
                  <a:pt x="111741" y="91428"/>
                  <a:pt x="116779" y="7349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2" name="Google Shape;252;p45"/>
          <p:cNvSpPr txBox="1">
            <a:spLocks noGrp="1"/>
          </p:cNvSpPr>
          <p:nvPr>
            <p:ph type="ctrTitle"/>
          </p:nvPr>
        </p:nvSpPr>
        <p:spPr>
          <a:xfrm>
            <a:off x="2430000" y="2478000"/>
            <a:ext cx="4284000" cy="870000"/>
          </a:xfrm>
          <a:prstGeom prst="rect">
            <a:avLst/>
          </a:prstGeom>
          <a:noFill/>
          <a:ln>
            <a:noFill/>
          </a:ln>
        </p:spPr>
        <p:txBody>
          <a:bodyPr spcFirstLastPara="1" wrap="square" lIns="91425" tIns="91425" rIns="91425" bIns="91425" anchor="ctr" anchorCtr="0"/>
          <a:lstStyle>
            <a:lvl1pPr marL="0" marR="0" lvl="0" indent="0" algn="ctr" rtl="0">
              <a:lnSpc>
                <a:spcPct val="105882"/>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Divider Option 5">
  <p:cSld name="Divider Option 5">
    <p:bg>
      <p:bgPr>
        <a:blipFill rotWithShape="1">
          <a:blip r:embed="rId2">
            <a:alphaModFix/>
          </a:blip>
          <a:stretch>
            <a:fillRect/>
          </a:stretch>
        </a:blipFill>
        <a:effectLst/>
      </p:bgPr>
    </p:bg>
    <p:spTree>
      <p:nvGrpSpPr>
        <p:cNvPr id="1" name="Shape 253"/>
        <p:cNvGrpSpPr/>
        <p:nvPr/>
      </p:nvGrpSpPr>
      <p:grpSpPr>
        <a:xfrm>
          <a:off x="0" y="0"/>
          <a:ext cx="0" cy="0"/>
          <a:chOff x="0" y="0"/>
          <a:chExt cx="0" cy="0"/>
        </a:xfrm>
      </p:grpSpPr>
      <p:sp>
        <p:nvSpPr>
          <p:cNvPr id="254" name="Google Shape;254;p46"/>
          <p:cNvSpPr/>
          <p:nvPr/>
        </p:nvSpPr>
        <p:spPr>
          <a:xfrm>
            <a:off x="1971675" y="653519"/>
            <a:ext cx="5210100" cy="4518900"/>
          </a:xfrm>
          <a:custGeom>
            <a:avLst/>
            <a:gdLst/>
            <a:ahLst/>
            <a:cxnLst/>
            <a:rect l="l" t="t" r="r" b="b"/>
            <a:pathLst>
              <a:path w="120000" h="120000" extrusionOk="0">
                <a:moveTo>
                  <a:pt x="116779" y="73492"/>
                </a:moveTo>
                <a:cubicBezTo>
                  <a:pt x="119504" y="63571"/>
                  <a:pt x="120000" y="53492"/>
                  <a:pt x="118017" y="44285"/>
                </a:cubicBezTo>
                <a:cubicBezTo>
                  <a:pt x="117357" y="41190"/>
                  <a:pt x="116366" y="38095"/>
                  <a:pt x="115127" y="35238"/>
                </a:cubicBezTo>
                <a:cubicBezTo>
                  <a:pt x="108107" y="19285"/>
                  <a:pt x="92085" y="7380"/>
                  <a:pt x="72181" y="3333"/>
                </a:cubicBezTo>
                <a:cubicBezTo>
                  <a:pt x="55746" y="0"/>
                  <a:pt x="38981" y="2698"/>
                  <a:pt x="25189" y="10952"/>
                </a:cubicBezTo>
                <a:cubicBezTo>
                  <a:pt x="16434" y="16190"/>
                  <a:pt x="9745" y="22936"/>
                  <a:pt x="5863" y="30396"/>
                </a:cubicBezTo>
                <a:cubicBezTo>
                  <a:pt x="1486" y="38809"/>
                  <a:pt x="0" y="49523"/>
                  <a:pt x="1486" y="61507"/>
                </a:cubicBezTo>
                <a:cubicBezTo>
                  <a:pt x="2477" y="68333"/>
                  <a:pt x="4294" y="75079"/>
                  <a:pt x="7102" y="81349"/>
                </a:cubicBezTo>
                <a:cubicBezTo>
                  <a:pt x="7102" y="81428"/>
                  <a:pt x="7102" y="81428"/>
                  <a:pt x="7102" y="81428"/>
                </a:cubicBezTo>
                <a:cubicBezTo>
                  <a:pt x="13131" y="95158"/>
                  <a:pt x="22876" y="105793"/>
                  <a:pt x="35182" y="112063"/>
                </a:cubicBezTo>
                <a:cubicBezTo>
                  <a:pt x="49635" y="119444"/>
                  <a:pt x="65822" y="120000"/>
                  <a:pt x="80770" y="113730"/>
                </a:cubicBezTo>
                <a:cubicBezTo>
                  <a:pt x="98279" y="106507"/>
                  <a:pt x="111741" y="91428"/>
                  <a:pt x="116779" y="7349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5" name="Google Shape;255;p46"/>
          <p:cNvSpPr txBox="1">
            <a:spLocks noGrp="1"/>
          </p:cNvSpPr>
          <p:nvPr>
            <p:ph type="ctrTitle"/>
          </p:nvPr>
        </p:nvSpPr>
        <p:spPr>
          <a:xfrm>
            <a:off x="2430000" y="2478000"/>
            <a:ext cx="4284000" cy="870000"/>
          </a:xfrm>
          <a:prstGeom prst="rect">
            <a:avLst/>
          </a:prstGeom>
          <a:noFill/>
          <a:ln>
            <a:noFill/>
          </a:ln>
        </p:spPr>
        <p:txBody>
          <a:bodyPr spcFirstLastPara="1" wrap="square" lIns="91425" tIns="91425" rIns="91425" bIns="91425" anchor="ctr" anchorCtr="0"/>
          <a:lstStyle>
            <a:lvl1pPr marL="0" marR="0" lvl="0" indent="0" algn="ctr" rtl="0">
              <a:lnSpc>
                <a:spcPct val="105882"/>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Divider Option 6">
  <p:cSld name="Divider Option 6">
    <p:bg>
      <p:bgPr>
        <a:blipFill rotWithShape="1">
          <a:blip r:embed="rId2">
            <a:alphaModFix/>
          </a:blip>
          <a:stretch>
            <a:fillRect/>
          </a:stretch>
        </a:blipFill>
        <a:effectLst/>
      </p:bgPr>
    </p:bg>
    <p:spTree>
      <p:nvGrpSpPr>
        <p:cNvPr id="1" name="Shape 256"/>
        <p:cNvGrpSpPr/>
        <p:nvPr/>
      </p:nvGrpSpPr>
      <p:grpSpPr>
        <a:xfrm>
          <a:off x="0" y="0"/>
          <a:ext cx="0" cy="0"/>
          <a:chOff x="0" y="0"/>
          <a:chExt cx="0" cy="0"/>
        </a:xfrm>
      </p:grpSpPr>
      <p:sp>
        <p:nvSpPr>
          <p:cNvPr id="257" name="Google Shape;257;p47"/>
          <p:cNvSpPr/>
          <p:nvPr/>
        </p:nvSpPr>
        <p:spPr>
          <a:xfrm>
            <a:off x="1971675" y="653519"/>
            <a:ext cx="5210100" cy="4518900"/>
          </a:xfrm>
          <a:custGeom>
            <a:avLst/>
            <a:gdLst/>
            <a:ahLst/>
            <a:cxnLst/>
            <a:rect l="l" t="t" r="r" b="b"/>
            <a:pathLst>
              <a:path w="120000" h="120000" extrusionOk="0">
                <a:moveTo>
                  <a:pt x="116779" y="73492"/>
                </a:moveTo>
                <a:cubicBezTo>
                  <a:pt x="119504" y="63571"/>
                  <a:pt x="120000" y="53492"/>
                  <a:pt x="118017" y="44285"/>
                </a:cubicBezTo>
                <a:cubicBezTo>
                  <a:pt x="117357" y="41190"/>
                  <a:pt x="116366" y="38095"/>
                  <a:pt x="115127" y="35238"/>
                </a:cubicBezTo>
                <a:cubicBezTo>
                  <a:pt x="108107" y="19285"/>
                  <a:pt x="92085" y="7380"/>
                  <a:pt x="72181" y="3333"/>
                </a:cubicBezTo>
                <a:cubicBezTo>
                  <a:pt x="55746" y="0"/>
                  <a:pt x="38981" y="2698"/>
                  <a:pt x="25189" y="10952"/>
                </a:cubicBezTo>
                <a:cubicBezTo>
                  <a:pt x="16434" y="16190"/>
                  <a:pt x="9745" y="22936"/>
                  <a:pt x="5863" y="30396"/>
                </a:cubicBezTo>
                <a:cubicBezTo>
                  <a:pt x="1486" y="38809"/>
                  <a:pt x="0" y="49523"/>
                  <a:pt x="1486" y="61507"/>
                </a:cubicBezTo>
                <a:cubicBezTo>
                  <a:pt x="2477" y="68333"/>
                  <a:pt x="4294" y="75079"/>
                  <a:pt x="7102" y="81349"/>
                </a:cubicBezTo>
                <a:cubicBezTo>
                  <a:pt x="7102" y="81428"/>
                  <a:pt x="7102" y="81428"/>
                  <a:pt x="7102" y="81428"/>
                </a:cubicBezTo>
                <a:cubicBezTo>
                  <a:pt x="13131" y="95158"/>
                  <a:pt x="22876" y="105793"/>
                  <a:pt x="35182" y="112063"/>
                </a:cubicBezTo>
                <a:cubicBezTo>
                  <a:pt x="49635" y="119444"/>
                  <a:pt x="65822" y="120000"/>
                  <a:pt x="80770" y="113730"/>
                </a:cubicBezTo>
                <a:cubicBezTo>
                  <a:pt x="98279" y="106507"/>
                  <a:pt x="111741" y="91428"/>
                  <a:pt x="116779" y="7349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8" name="Google Shape;258;p47"/>
          <p:cNvSpPr txBox="1">
            <a:spLocks noGrp="1"/>
          </p:cNvSpPr>
          <p:nvPr>
            <p:ph type="ctrTitle"/>
          </p:nvPr>
        </p:nvSpPr>
        <p:spPr>
          <a:xfrm>
            <a:off x="2430000" y="2478000"/>
            <a:ext cx="4284000" cy="870000"/>
          </a:xfrm>
          <a:prstGeom prst="rect">
            <a:avLst/>
          </a:prstGeom>
          <a:noFill/>
          <a:ln>
            <a:noFill/>
          </a:ln>
        </p:spPr>
        <p:txBody>
          <a:bodyPr spcFirstLastPara="1" wrap="square" lIns="91425" tIns="91425" rIns="91425" bIns="91425" anchor="ctr" anchorCtr="0"/>
          <a:lstStyle>
            <a:lvl1pPr marL="0" marR="0" lvl="0" indent="0" algn="ctr" rtl="0">
              <a:lnSpc>
                <a:spcPct val="105882"/>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Statement and Image  Option1">
  <p:cSld name="Statement and Image  Option1">
    <p:bg>
      <p:bgPr>
        <a:solidFill>
          <a:schemeClr val="accent6"/>
        </a:solidFill>
        <a:effectLst/>
      </p:bgPr>
    </p:bg>
    <p:spTree>
      <p:nvGrpSpPr>
        <p:cNvPr id="1" name="Shape 259"/>
        <p:cNvGrpSpPr/>
        <p:nvPr/>
      </p:nvGrpSpPr>
      <p:grpSpPr>
        <a:xfrm>
          <a:off x="0" y="0"/>
          <a:ext cx="0" cy="0"/>
          <a:chOff x="0" y="0"/>
          <a:chExt cx="0" cy="0"/>
        </a:xfrm>
      </p:grpSpPr>
      <p:sp>
        <p:nvSpPr>
          <p:cNvPr id="260" name="Google Shape;260;p48"/>
          <p:cNvSpPr txBox="1">
            <a:spLocks noGrp="1"/>
          </p:cNvSpPr>
          <p:nvPr>
            <p:ph type="title"/>
          </p:nvPr>
        </p:nvSpPr>
        <p:spPr>
          <a:xfrm>
            <a:off x="540000" y="348375"/>
            <a:ext cx="3681300" cy="9543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61" name="Google Shape;261;p48"/>
          <p:cNvSpPr txBox="1">
            <a:spLocks noGrp="1"/>
          </p:cNvSpPr>
          <p:nvPr>
            <p:ph type="body" idx="1"/>
          </p:nvPr>
        </p:nvSpPr>
        <p:spPr>
          <a:xfrm>
            <a:off x="539999" y="1412874"/>
            <a:ext cx="3681300" cy="2603700"/>
          </a:xfrm>
          <a:prstGeom prst="rect">
            <a:avLst/>
          </a:prstGeom>
          <a:noFill/>
          <a:ln>
            <a:noFill/>
          </a:ln>
        </p:spPr>
        <p:txBody>
          <a:bodyPr spcFirstLastPara="1" wrap="square" lIns="91425" tIns="91425" rIns="91425" bIns="91425" anchor="t" anchorCtr="0"/>
          <a:lstStyle>
            <a:lvl1pPr marL="457200" marR="0" lvl="0" indent="-228600" algn="l" rtl="0">
              <a:lnSpc>
                <a:spcPct val="118750"/>
              </a:lnSpc>
              <a:spcBef>
                <a:spcPts val="0"/>
              </a:spcBef>
              <a:spcAft>
                <a:spcPts val="0"/>
              </a:spcAft>
              <a:buClr>
                <a:schemeClr val="dk1"/>
              </a:buClr>
              <a:buSzPts val="14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33333"/>
              </a:lnSpc>
              <a:spcBef>
                <a:spcPts val="1701"/>
              </a:spcBef>
              <a:spcAft>
                <a:spcPts val="0"/>
              </a:spcAft>
              <a:buClr>
                <a:schemeClr val="lt2"/>
              </a:buClr>
              <a:buSzPts val="1600"/>
              <a:buFont typeface="Arial"/>
              <a:buNone/>
              <a:defRPr sz="1200" b="0" i="1" u="none" strike="noStrike" cap="none">
                <a:solidFill>
                  <a:srgbClr val="000000"/>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2" name="Google Shape;262;p48"/>
          <p:cNvSpPr>
            <a:spLocks noGrp="1"/>
          </p:cNvSpPr>
          <p:nvPr>
            <p:ph type="pic" idx="2"/>
          </p:nvPr>
        </p:nvSpPr>
        <p:spPr>
          <a:xfrm>
            <a:off x="4581525" y="0"/>
            <a:ext cx="4562400" cy="57150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72727"/>
              </a:lnSpc>
              <a:spcBef>
                <a:spcPts val="0"/>
              </a:spcBef>
              <a:spcAft>
                <a:spcPts val="0"/>
              </a:spcAft>
              <a:buClr>
                <a:schemeClr val="lt2"/>
              </a:buClr>
              <a:buSzPts val="1400"/>
              <a:buFont typeface="Arial"/>
              <a:buNone/>
              <a:defRPr sz="1100" b="0" i="0" u="none" strike="noStrike" cap="none">
                <a:solidFill>
                  <a:schemeClr val="lt2"/>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63" name="Google Shape;263;p48"/>
          <p:cNvPicPr preferRelativeResize="0"/>
          <p:nvPr/>
        </p:nvPicPr>
        <p:blipFill rotWithShape="1">
          <a:blip r:embed="rId2">
            <a:alphaModFix/>
          </a:blip>
          <a:srcRect/>
          <a:stretch/>
        </p:blipFill>
        <p:spPr>
          <a:xfrm>
            <a:off x="500410" y="5313991"/>
            <a:ext cx="918000" cy="233100"/>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Statement and Image Option2">
  <p:cSld name="Statement and Image Option2">
    <p:bg>
      <p:bgPr>
        <a:solidFill>
          <a:schemeClr val="accent6"/>
        </a:solidFill>
        <a:effectLst/>
      </p:bgPr>
    </p:bg>
    <p:spTree>
      <p:nvGrpSpPr>
        <p:cNvPr id="1" name="Shape 264"/>
        <p:cNvGrpSpPr/>
        <p:nvPr/>
      </p:nvGrpSpPr>
      <p:grpSpPr>
        <a:xfrm>
          <a:off x="0" y="0"/>
          <a:ext cx="0" cy="0"/>
          <a:chOff x="0" y="0"/>
          <a:chExt cx="0" cy="0"/>
        </a:xfrm>
      </p:grpSpPr>
      <p:sp>
        <p:nvSpPr>
          <p:cNvPr id="265" name="Google Shape;265;p49"/>
          <p:cNvSpPr txBox="1">
            <a:spLocks noGrp="1"/>
          </p:cNvSpPr>
          <p:nvPr>
            <p:ph type="title"/>
          </p:nvPr>
        </p:nvSpPr>
        <p:spPr>
          <a:xfrm>
            <a:off x="540000" y="348375"/>
            <a:ext cx="4470000" cy="9543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66" name="Google Shape;266;p49"/>
          <p:cNvSpPr txBox="1">
            <a:spLocks noGrp="1"/>
          </p:cNvSpPr>
          <p:nvPr>
            <p:ph type="body" idx="1"/>
          </p:nvPr>
        </p:nvSpPr>
        <p:spPr>
          <a:xfrm>
            <a:off x="540000" y="1412874"/>
            <a:ext cx="4511700" cy="2603700"/>
          </a:xfrm>
          <a:prstGeom prst="rect">
            <a:avLst/>
          </a:prstGeom>
          <a:noFill/>
          <a:ln>
            <a:noFill/>
          </a:ln>
        </p:spPr>
        <p:txBody>
          <a:bodyPr spcFirstLastPara="1" wrap="square" lIns="91425" tIns="91425" rIns="91425" bIns="91425" anchor="t" anchorCtr="0"/>
          <a:lstStyle>
            <a:lvl1pPr marL="457200" marR="0" lvl="0" indent="-228600" algn="l" rtl="0">
              <a:lnSpc>
                <a:spcPct val="118750"/>
              </a:lnSpc>
              <a:spcBef>
                <a:spcPts val="0"/>
              </a:spcBef>
              <a:spcAft>
                <a:spcPts val="0"/>
              </a:spcAft>
              <a:buClr>
                <a:schemeClr val="dk1"/>
              </a:buClr>
              <a:buSzPts val="14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33333"/>
              </a:lnSpc>
              <a:spcBef>
                <a:spcPts val="1701"/>
              </a:spcBef>
              <a:spcAft>
                <a:spcPts val="0"/>
              </a:spcAft>
              <a:buClr>
                <a:schemeClr val="lt2"/>
              </a:buClr>
              <a:buSzPts val="1600"/>
              <a:buFont typeface="Arial"/>
              <a:buNone/>
              <a:defRPr sz="1200" b="0" i="1" u="none" strike="noStrike" cap="none">
                <a:solidFill>
                  <a:srgbClr val="000000"/>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7" name="Google Shape;267;p49"/>
          <p:cNvSpPr>
            <a:spLocks noGrp="1"/>
          </p:cNvSpPr>
          <p:nvPr>
            <p:ph type="pic" idx="2"/>
          </p:nvPr>
        </p:nvSpPr>
        <p:spPr>
          <a:xfrm>
            <a:off x="5876925" y="0"/>
            <a:ext cx="3267000" cy="57150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72727"/>
              </a:lnSpc>
              <a:spcBef>
                <a:spcPts val="0"/>
              </a:spcBef>
              <a:spcAft>
                <a:spcPts val="0"/>
              </a:spcAft>
              <a:buClr>
                <a:schemeClr val="lt2"/>
              </a:buClr>
              <a:buSzPts val="1400"/>
              <a:buFont typeface="Arial"/>
              <a:buNone/>
              <a:defRPr sz="1100" b="0" i="0" u="none" strike="noStrike" cap="none">
                <a:solidFill>
                  <a:schemeClr val="lt2"/>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68" name="Google Shape;268;p49"/>
          <p:cNvPicPr preferRelativeResize="0"/>
          <p:nvPr/>
        </p:nvPicPr>
        <p:blipFill rotWithShape="1">
          <a:blip r:embed="rId2">
            <a:alphaModFix/>
          </a:blip>
          <a:srcRect/>
          <a:stretch/>
        </p:blipFill>
        <p:spPr>
          <a:xfrm>
            <a:off x="500410" y="5313991"/>
            <a:ext cx="918000" cy="233100"/>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Statement and Image Option3">
  <p:cSld name="Statement and Image Option3">
    <p:bg>
      <p:bgPr>
        <a:solidFill>
          <a:schemeClr val="lt1"/>
        </a:solidFill>
        <a:effectLst/>
      </p:bgPr>
    </p:bg>
    <p:spTree>
      <p:nvGrpSpPr>
        <p:cNvPr id="1" name="Shape 269"/>
        <p:cNvGrpSpPr/>
        <p:nvPr/>
      </p:nvGrpSpPr>
      <p:grpSpPr>
        <a:xfrm>
          <a:off x="0" y="0"/>
          <a:ext cx="0" cy="0"/>
          <a:chOff x="0" y="0"/>
          <a:chExt cx="0" cy="0"/>
        </a:xfrm>
      </p:grpSpPr>
      <p:sp>
        <p:nvSpPr>
          <p:cNvPr id="270" name="Google Shape;270;p50"/>
          <p:cNvSpPr txBox="1">
            <a:spLocks noGrp="1"/>
          </p:cNvSpPr>
          <p:nvPr>
            <p:ph type="title"/>
          </p:nvPr>
        </p:nvSpPr>
        <p:spPr>
          <a:xfrm>
            <a:off x="539999" y="348375"/>
            <a:ext cx="3681300" cy="9543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71" name="Google Shape;271;p50"/>
          <p:cNvSpPr txBox="1">
            <a:spLocks noGrp="1"/>
          </p:cNvSpPr>
          <p:nvPr>
            <p:ph type="body" idx="1"/>
          </p:nvPr>
        </p:nvSpPr>
        <p:spPr>
          <a:xfrm>
            <a:off x="539999" y="1412874"/>
            <a:ext cx="3681300" cy="2603700"/>
          </a:xfrm>
          <a:prstGeom prst="rect">
            <a:avLst/>
          </a:prstGeom>
          <a:noFill/>
          <a:ln>
            <a:noFill/>
          </a:ln>
        </p:spPr>
        <p:txBody>
          <a:bodyPr spcFirstLastPara="1" wrap="square" lIns="91425" tIns="91425" rIns="91425" bIns="91425" anchor="t" anchorCtr="0"/>
          <a:lstStyle>
            <a:lvl1pPr marL="457200" marR="0" lvl="0" indent="-228600" algn="l" rtl="0">
              <a:lnSpc>
                <a:spcPct val="118750"/>
              </a:lnSpc>
              <a:spcBef>
                <a:spcPts val="0"/>
              </a:spcBef>
              <a:spcAft>
                <a:spcPts val="0"/>
              </a:spcAft>
              <a:buClr>
                <a:schemeClr val="dk1"/>
              </a:buClr>
              <a:buSzPts val="14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33333"/>
              </a:lnSpc>
              <a:spcBef>
                <a:spcPts val="1701"/>
              </a:spcBef>
              <a:spcAft>
                <a:spcPts val="0"/>
              </a:spcAft>
              <a:buClr>
                <a:schemeClr val="lt2"/>
              </a:buClr>
              <a:buSzPts val="1600"/>
              <a:buFont typeface="Arial"/>
              <a:buNone/>
              <a:defRPr sz="1200" b="0" i="1" u="none" strike="noStrike" cap="none">
                <a:solidFill>
                  <a:srgbClr val="000000"/>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2" name="Google Shape;272;p50"/>
          <p:cNvSpPr>
            <a:spLocks noGrp="1"/>
          </p:cNvSpPr>
          <p:nvPr>
            <p:ph type="pic" idx="2"/>
          </p:nvPr>
        </p:nvSpPr>
        <p:spPr>
          <a:xfrm>
            <a:off x="4581525" y="0"/>
            <a:ext cx="4562400" cy="57150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72727"/>
              </a:lnSpc>
              <a:spcBef>
                <a:spcPts val="0"/>
              </a:spcBef>
              <a:spcAft>
                <a:spcPts val="0"/>
              </a:spcAft>
              <a:buClr>
                <a:schemeClr val="lt2"/>
              </a:buClr>
              <a:buSzPts val="1400"/>
              <a:buFont typeface="Arial"/>
              <a:buNone/>
              <a:defRPr sz="1100" b="0" i="0" u="none" strike="noStrike" cap="none">
                <a:solidFill>
                  <a:schemeClr val="lt2"/>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3" name="Google Shape;273;p50"/>
          <p:cNvSpPr txBox="1">
            <a:spLocks noGrp="1"/>
          </p:cNvSpPr>
          <p:nvPr>
            <p:ph type="body" idx="3"/>
          </p:nvPr>
        </p:nvSpPr>
        <p:spPr>
          <a:xfrm>
            <a:off x="542925" y="4865688"/>
            <a:ext cx="3678300" cy="381000"/>
          </a:xfrm>
          <a:prstGeom prst="rect">
            <a:avLst/>
          </a:prstGeom>
          <a:noFill/>
          <a:ln>
            <a:noFill/>
          </a:ln>
        </p:spPr>
        <p:txBody>
          <a:bodyPr spcFirstLastPara="1" wrap="square" lIns="91425" tIns="91425" rIns="91425" bIns="91425" anchor="t" anchorCtr="0"/>
          <a:lstStyle>
            <a:lvl1pPr marL="457200" marR="0" lvl="0" indent="-228600" algn="l" rtl="0">
              <a:lnSpc>
                <a:spcPct val="118181"/>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74" name="Google Shape;274;p50"/>
          <p:cNvPicPr preferRelativeResize="0"/>
          <p:nvPr/>
        </p:nvPicPr>
        <p:blipFill rotWithShape="1">
          <a:blip r:embed="rId2">
            <a:alphaModFix/>
          </a:blip>
          <a:srcRect/>
          <a:stretch/>
        </p:blipFill>
        <p:spPr>
          <a:xfrm>
            <a:off x="500410" y="5313991"/>
            <a:ext cx="918000" cy="233100"/>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Statement and Image Option4">
  <p:cSld name="Statement and Image Option4">
    <p:bg>
      <p:bgPr>
        <a:solidFill>
          <a:schemeClr val="lt1"/>
        </a:solidFill>
        <a:effectLst/>
      </p:bgPr>
    </p:bg>
    <p:spTree>
      <p:nvGrpSpPr>
        <p:cNvPr id="1" name="Shape 275"/>
        <p:cNvGrpSpPr/>
        <p:nvPr/>
      </p:nvGrpSpPr>
      <p:grpSpPr>
        <a:xfrm>
          <a:off x="0" y="0"/>
          <a:ext cx="0" cy="0"/>
          <a:chOff x="0" y="0"/>
          <a:chExt cx="0" cy="0"/>
        </a:xfrm>
      </p:grpSpPr>
      <p:sp>
        <p:nvSpPr>
          <p:cNvPr id="276" name="Google Shape;276;p51"/>
          <p:cNvSpPr txBox="1">
            <a:spLocks noGrp="1"/>
          </p:cNvSpPr>
          <p:nvPr>
            <p:ph type="title"/>
          </p:nvPr>
        </p:nvSpPr>
        <p:spPr>
          <a:xfrm>
            <a:off x="539999" y="348375"/>
            <a:ext cx="4517700" cy="9543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77" name="Google Shape;277;p51"/>
          <p:cNvSpPr txBox="1">
            <a:spLocks noGrp="1"/>
          </p:cNvSpPr>
          <p:nvPr>
            <p:ph type="body" idx="1"/>
          </p:nvPr>
        </p:nvSpPr>
        <p:spPr>
          <a:xfrm>
            <a:off x="539999" y="1412874"/>
            <a:ext cx="4517700" cy="2603700"/>
          </a:xfrm>
          <a:prstGeom prst="rect">
            <a:avLst/>
          </a:prstGeom>
          <a:noFill/>
          <a:ln>
            <a:noFill/>
          </a:ln>
        </p:spPr>
        <p:txBody>
          <a:bodyPr spcFirstLastPara="1" wrap="square" lIns="91425" tIns="91425" rIns="91425" bIns="91425" anchor="t" anchorCtr="0"/>
          <a:lstStyle>
            <a:lvl1pPr marL="457200" marR="0" lvl="0" indent="-228600" algn="l" rtl="0">
              <a:lnSpc>
                <a:spcPct val="118750"/>
              </a:lnSpc>
              <a:spcBef>
                <a:spcPts val="0"/>
              </a:spcBef>
              <a:spcAft>
                <a:spcPts val="0"/>
              </a:spcAft>
              <a:buClr>
                <a:schemeClr val="dk1"/>
              </a:buClr>
              <a:buSzPts val="14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33333"/>
              </a:lnSpc>
              <a:spcBef>
                <a:spcPts val="1701"/>
              </a:spcBef>
              <a:spcAft>
                <a:spcPts val="0"/>
              </a:spcAft>
              <a:buClr>
                <a:schemeClr val="lt2"/>
              </a:buClr>
              <a:buSzPts val="1600"/>
              <a:buFont typeface="Arial"/>
              <a:buNone/>
              <a:defRPr sz="1200" b="0" i="1" u="none" strike="noStrike" cap="none">
                <a:solidFill>
                  <a:srgbClr val="000000"/>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8" name="Google Shape;278;p51"/>
          <p:cNvSpPr>
            <a:spLocks noGrp="1"/>
          </p:cNvSpPr>
          <p:nvPr>
            <p:ph type="pic" idx="2"/>
          </p:nvPr>
        </p:nvSpPr>
        <p:spPr>
          <a:xfrm>
            <a:off x="5867400" y="0"/>
            <a:ext cx="3276600" cy="57150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72727"/>
              </a:lnSpc>
              <a:spcBef>
                <a:spcPts val="0"/>
              </a:spcBef>
              <a:spcAft>
                <a:spcPts val="0"/>
              </a:spcAft>
              <a:buClr>
                <a:schemeClr val="lt2"/>
              </a:buClr>
              <a:buSzPts val="1400"/>
              <a:buFont typeface="Arial"/>
              <a:buNone/>
              <a:defRPr sz="1100" b="0" i="0" u="none" strike="noStrike" cap="none">
                <a:solidFill>
                  <a:schemeClr val="lt2"/>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9" name="Google Shape;279;p51"/>
          <p:cNvSpPr txBox="1">
            <a:spLocks noGrp="1"/>
          </p:cNvSpPr>
          <p:nvPr>
            <p:ph type="body" idx="3"/>
          </p:nvPr>
        </p:nvSpPr>
        <p:spPr>
          <a:xfrm>
            <a:off x="542925" y="4865688"/>
            <a:ext cx="3581400" cy="381000"/>
          </a:xfrm>
          <a:prstGeom prst="rect">
            <a:avLst/>
          </a:prstGeom>
          <a:noFill/>
          <a:ln>
            <a:noFill/>
          </a:ln>
        </p:spPr>
        <p:txBody>
          <a:bodyPr spcFirstLastPara="1" wrap="square" lIns="91425" tIns="91425" rIns="91425" bIns="91425" anchor="t" anchorCtr="0"/>
          <a:lstStyle>
            <a:lvl1pPr marL="457200" marR="0" lvl="0" indent="-228600" algn="l" rtl="0">
              <a:lnSpc>
                <a:spcPct val="118181"/>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80" name="Google Shape;280;p51"/>
          <p:cNvPicPr preferRelativeResize="0"/>
          <p:nvPr/>
        </p:nvPicPr>
        <p:blipFill rotWithShape="1">
          <a:blip r:embed="rId2">
            <a:alphaModFix/>
          </a:blip>
          <a:srcRect/>
          <a:stretch/>
        </p:blipFill>
        <p:spPr>
          <a:xfrm>
            <a:off x="500410" y="5313991"/>
            <a:ext cx="918000" cy="233100"/>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Statement and Image Option5">
  <p:cSld name="Statement and Image Option5">
    <p:bg>
      <p:bgPr>
        <a:solidFill>
          <a:schemeClr val="lt1"/>
        </a:solidFill>
        <a:effectLst/>
      </p:bgPr>
    </p:bg>
    <p:spTree>
      <p:nvGrpSpPr>
        <p:cNvPr id="1" name="Shape 281"/>
        <p:cNvGrpSpPr/>
        <p:nvPr/>
      </p:nvGrpSpPr>
      <p:grpSpPr>
        <a:xfrm>
          <a:off x="0" y="0"/>
          <a:ext cx="0" cy="0"/>
          <a:chOff x="0" y="0"/>
          <a:chExt cx="0" cy="0"/>
        </a:xfrm>
      </p:grpSpPr>
      <p:sp>
        <p:nvSpPr>
          <p:cNvPr id="282" name="Google Shape;282;p52"/>
          <p:cNvSpPr txBox="1">
            <a:spLocks noGrp="1"/>
          </p:cNvSpPr>
          <p:nvPr>
            <p:ph type="title"/>
          </p:nvPr>
        </p:nvSpPr>
        <p:spPr>
          <a:xfrm>
            <a:off x="3698875" y="348375"/>
            <a:ext cx="3520500" cy="9543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83" name="Google Shape;283;p52"/>
          <p:cNvSpPr txBox="1">
            <a:spLocks noGrp="1"/>
          </p:cNvSpPr>
          <p:nvPr>
            <p:ph type="body" idx="1"/>
          </p:nvPr>
        </p:nvSpPr>
        <p:spPr>
          <a:xfrm>
            <a:off x="3698875" y="1412874"/>
            <a:ext cx="4986300" cy="2603700"/>
          </a:xfrm>
          <a:prstGeom prst="rect">
            <a:avLst/>
          </a:prstGeom>
          <a:noFill/>
          <a:ln>
            <a:noFill/>
          </a:ln>
        </p:spPr>
        <p:txBody>
          <a:bodyPr spcFirstLastPara="1" wrap="square" lIns="91425" tIns="91425" rIns="91425" bIns="91425" anchor="t" anchorCtr="0"/>
          <a:lstStyle>
            <a:lvl1pPr marL="457200" marR="0" lvl="0" indent="-228600" algn="l" rtl="0">
              <a:lnSpc>
                <a:spcPct val="118750"/>
              </a:lnSpc>
              <a:spcBef>
                <a:spcPts val="0"/>
              </a:spcBef>
              <a:spcAft>
                <a:spcPts val="0"/>
              </a:spcAft>
              <a:buClr>
                <a:schemeClr val="dk1"/>
              </a:buClr>
              <a:buSzPts val="14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33333"/>
              </a:lnSpc>
              <a:spcBef>
                <a:spcPts val="1701"/>
              </a:spcBef>
              <a:spcAft>
                <a:spcPts val="0"/>
              </a:spcAft>
              <a:buClr>
                <a:schemeClr val="lt2"/>
              </a:buClr>
              <a:buSzPts val="1600"/>
              <a:buFont typeface="Arial"/>
              <a:buNone/>
              <a:defRPr sz="1200" b="0" i="1" u="none" strike="noStrike" cap="none">
                <a:solidFill>
                  <a:srgbClr val="000000"/>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4" name="Google Shape;284;p52"/>
          <p:cNvSpPr>
            <a:spLocks noGrp="1"/>
          </p:cNvSpPr>
          <p:nvPr>
            <p:ph type="pic" idx="2"/>
          </p:nvPr>
        </p:nvSpPr>
        <p:spPr>
          <a:xfrm>
            <a:off x="0" y="0"/>
            <a:ext cx="3276600" cy="57150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72727"/>
              </a:lnSpc>
              <a:spcBef>
                <a:spcPts val="0"/>
              </a:spcBef>
              <a:spcAft>
                <a:spcPts val="0"/>
              </a:spcAft>
              <a:buClr>
                <a:schemeClr val="lt2"/>
              </a:buClr>
              <a:buSzPts val="1400"/>
              <a:buFont typeface="Arial"/>
              <a:buNone/>
              <a:defRPr sz="1100" b="0" i="0" u="none" strike="noStrike" cap="none">
                <a:solidFill>
                  <a:schemeClr val="lt2"/>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285" name="Google Shape;285;p52"/>
          <p:cNvCxnSpPr/>
          <p:nvPr/>
        </p:nvCxnSpPr>
        <p:spPr>
          <a:xfrm>
            <a:off x="8465042" y="5420650"/>
            <a:ext cx="0" cy="72000"/>
          </a:xfrm>
          <a:prstGeom prst="straightConnector1">
            <a:avLst/>
          </a:prstGeom>
          <a:noFill/>
          <a:ln w="9525" cap="flat" cmpd="sng">
            <a:solidFill>
              <a:schemeClr val="dk2"/>
            </a:solidFill>
            <a:prstDash val="solid"/>
            <a:round/>
            <a:headEnd type="none" w="sm" len="sm"/>
            <a:tailEnd type="none" w="sm" len="sm"/>
          </a:ln>
        </p:spPr>
      </p:cxnSp>
      <p:sp>
        <p:nvSpPr>
          <p:cNvPr id="286" name="Google Shape;286;p52"/>
          <p:cNvSpPr txBox="1">
            <a:spLocks noGrp="1"/>
          </p:cNvSpPr>
          <p:nvPr>
            <p:ph type="sldNum" idx="12"/>
          </p:nvPr>
        </p:nvSpPr>
        <p:spPr>
          <a:xfrm>
            <a:off x="8497765" y="5407982"/>
            <a:ext cx="433200" cy="1044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dk2"/>
                </a:solidFill>
                <a:latin typeface="Arial"/>
                <a:ea typeface="Arial"/>
                <a:cs typeface="Arial"/>
                <a:sym typeface="Arial"/>
              </a:defRPr>
            </a:lvl1pPr>
            <a:lvl2pPr marL="0" marR="0" lvl="1" indent="0" algn="l" rtl="0">
              <a:spcBef>
                <a:spcPts val="0"/>
              </a:spcBef>
              <a:buNone/>
              <a:defRPr sz="800" b="1">
                <a:solidFill>
                  <a:schemeClr val="dk2"/>
                </a:solidFill>
                <a:latin typeface="Arial"/>
                <a:ea typeface="Arial"/>
                <a:cs typeface="Arial"/>
                <a:sym typeface="Arial"/>
              </a:defRPr>
            </a:lvl2pPr>
            <a:lvl3pPr marL="0" marR="0" lvl="2" indent="0" algn="l" rtl="0">
              <a:spcBef>
                <a:spcPts val="0"/>
              </a:spcBef>
              <a:buNone/>
              <a:defRPr sz="800" b="1">
                <a:solidFill>
                  <a:schemeClr val="dk2"/>
                </a:solidFill>
                <a:latin typeface="Arial"/>
                <a:ea typeface="Arial"/>
                <a:cs typeface="Arial"/>
                <a:sym typeface="Arial"/>
              </a:defRPr>
            </a:lvl3pPr>
            <a:lvl4pPr marL="0" marR="0" lvl="3" indent="0" algn="l" rtl="0">
              <a:spcBef>
                <a:spcPts val="0"/>
              </a:spcBef>
              <a:buNone/>
              <a:defRPr sz="800" b="1">
                <a:solidFill>
                  <a:schemeClr val="dk2"/>
                </a:solidFill>
                <a:latin typeface="Arial"/>
                <a:ea typeface="Arial"/>
                <a:cs typeface="Arial"/>
                <a:sym typeface="Arial"/>
              </a:defRPr>
            </a:lvl4pPr>
            <a:lvl5pPr marL="0" marR="0" lvl="4" indent="0" algn="l" rtl="0">
              <a:spcBef>
                <a:spcPts val="0"/>
              </a:spcBef>
              <a:buNone/>
              <a:defRPr sz="800" b="1">
                <a:solidFill>
                  <a:schemeClr val="dk2"/>
                </a:solidFill>
                <a:latin typeface="Arial"/>
                <a:ea typeface="Arial"/>
                <a:cs typeface="Arial"/>
                <a:sym typeface="Arial"/>
              </a:defRPr>
            </a:lvl5pPr>
            <a:lvl6pPr marL="0" marR="0" lvl="5" indent="0" algn="l" rtl="0">
              <a:spcBef>
                <a:spcPts val="0"/>
              </a:spcBef>
              <a:buNone/>
              <a:defRPr sz="800" b="1">
                <a:solidFill>
                  <a:schemeClr val="dk2"/>
                </a:solidFill>
                <a:latin typeface="Arial"/>
                <a:ea typeface="Arial"/>
                <a:cs typeface="Arial"/>
                <a:sym typeface="Arial"/>
              </a:defRPr>
            </a:lvl6pPr>
            <a:lvl7pPr marL="0" marR="0" lvl="6" indent="0" algn="l" rtl="0">
              <a:spcBef>
                <a:spcPts val="0"/>
              </a:spcBef>
              <a:buNone/>
              <a:defRPr sz="800" b="1">
                <a:solidFill>
                  <a:schemeClr val="dk2"/>
                </a:solidFill>
                <a:latin typeface="Arial"/>
                <a:ea typeface="Arial"/>
                <a:cs typeface="Arial"/>
                <a:sym typeface="Arial"/>
              </a:defRPr>
            </a:lvl7pPr>
            <a:lvl8pPr marL="0" marR="0" lvl="7" indent="0" algn="l" rtl="0">
              <a:spcBef>
                <a:spcPts val="0"/>
              </a:spcBef>
              <a:buNone/>
              <a:defRPr sz="800" b="1">
                <a:solidFill>
                  <a:schemeClr val="dk2"/>
                </a:solidFill>
                <a:latin typeface="Arial"/>
                <a:ea typeface="Arial"/>
                <a:cs typeface="Arial"/>
                <a:sym typeface="Arial"/>
              </a:defRPr>
            </a:lvl8pPr>
            <a:lvl9pPr marL="0" marR="0" lvl="8" indent="0" algn="l" rtl="0">
              <a:spcBef>
                <a:spcPts val="0"/>
              </a:spcBef>
              <a:buNone/>
              <a:defRPr sz="800" b="1">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Divider Option 6">
  <p:cSld name="Divider Option 6">
    <p:bg>
      <p:bgPr>
        <a:blipFill rotWithShape="1">
          <a:blip r:embed="rId2">
            <a:alphaModFix/>
          </a:blip>
          <a:stretch>
            <a:fillRect l="-31998" r="-31997"/>
          </a:stretch>
        </a:blipFill>
        <a:effectLst/>
      </p:bgPr>
    </p:bg>
    <p:spTree>
      <p:nvGrpSpPr>
        <p:cNvPr id="1" name="Shape 32"/>
        <p:cNvGrpSpPr/>
        <p:nvPr/>
      </p:nvGrpSpPr>
      <p:grpSpPr>
        <a:xfrm>
          <a:off x="0" y="0"/>
          <a:ext cx="0" cy="0"/>
          <a:chOff x="0" y="0"/>
          <a:chExt cx="0" cy="0"/>
        </a:xfrm>
      </p:grpSpPr>
      <p:sp>
        <p:nvSpPr>
          <p:cNvPr id="33" name="Google Shape;33;p6"/>
          <p:cNvSpPr/>
          <p:nvPr/>
        </p:nvSpPr>
        <p:spPr>
          <a:xfrm>
            <a:off x="1971675" y="653519"/>
            <a:ext cx="5210100" cy="4518600"/>
          </a:xfrm>
          <a:custGeom>
            <a:avLst/>
            <a:gdLst/>
            <a:ahLst/>
            <a:cxnLst/>
            <a:rect l="l" t="t" r="r" b="b"/>
            <a:pathLst>
              <a:path w="120000" h="120000" extrusionOk="0">
                <a:moveTo>
                  <a:pt x="116779" y="73492"/>
                </a:moveTo>
                <a:cubicBezTo>
                  <a:pt x="119504" y="63571"/>
                  <a:pt x="120000" y="53492"/>
                  <a:pt x="118017" y="44285"/>
                </a:cubicBezTo>
                <a:cubicBezTo>
                  <a:pt x="117357" y="41190"/>
                  <a:pt x="116366" y="38095"/>
                  <a:pt x="115127" y="35238"/>
                </a:cubicBezTo>
                <a:cubicBezTo>
                  <a:pt x="108107" y="19285"/>
                  <a:pt x="92085" y="7380"/>
                  <a:pt x="72181" y="3333"/>
                </a:cubicBezTo>
                <a:cubicBezTo>
                  <a:pt x="55746" y="0"/>
                  <a:pt x="38981" y="2698"/>
                  <a:pt x="25189" y="10952"/>
                </a:cubicBezTo>
                <a:cubicBezTo>
                  <a:pt x="16434" y="16190"/>
                  <a:pt x="9745" y="22936"/>
                  <a:pt x="5863" y="30396"/>
                </a:cubicBezTo>
                <a:cubicBezTo>
                  <a:pt x="1486" y="38809"/>
                  <a:pt x="0" y="49523"/>
                  <a:pt x="1486" y="61507"/>
                </a:cubicBezTo>
                <a:cubicBezTo>
                  <a:pt x="2477" y="68333"/>
                  <a:pt x="4294" y="75079"/>
                  <a:pt x="7102" y="81349"/>
                </a:cubicBezTo>
                <a:cubicBezTo>
                  <a:pt x="7102" y="81428"/>
                  <a:pt x="7102" y="81428"/>
                  <a:pt x="7102" y="81428"/>
                </a:cubicBezTo>
                <a:cubicBezTo>
                  <a:pt x="13131" y="95158"/>
                  <a:pt x="22876" y="105793"/>
                  <a:pt x="35182" y="112063"/>
                </a:cubicBezTo>
                <a:cubicBezTo>
                  <a:pt x="49635" y="119444"/>
                  <a:pt x="65822" y="120000"/>
                  <a:pt x="80770" y="113730"/>
                </a:cubicBezTo>
                <a:cubicBezTo>
                  <a:pt x="98279" y="106507"/>
                  <a:pt x="111741" y="91428"/>
                  <a:pt x="116779" y="7349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 name="Google Shape;34;p6"/>
          <p:cNvSpPr txBox="1">
            <a:spLocks noGrp="1"/>
          </p:cNvSpPr>
          <p:nvPr>
            <p:ph type="ctrTitle"/>
          </p:nvPr>
        </p:nvSpPr>
        <p:spPr>
          <a:xfrm>
            <a:off x="2430000" y="2478000"/>
            <a:ext cx="4284000" cy="870000"/>
          </a:xfrm>
          <a:prstGeom prst="rect">
            <a:avLst/>
          </a:prstGeom>
          <a:noFill/>
          <a:ln>
            <a:noFill/>
          </a:ln>
        </p:spPr>
        <p:txBody>
          <a:bodyPr spcFirstLastPara="1" wrap="square" lIns="91425" tIns="91425" rIns="91425" bIns="91425" anchor="ctr" anchorCtr="0"/>
          <a:lstStyle>
            <a:lvl1pPr marL="0" marR="0" lvl="0" indent="0" algn="ctr" rtl="0">
              <a:lnSpc>
                <a:spcPct val="105882"/>
              </a:lnSpc>
              <a:spcBef>
                <a:spcPts val="0"/>
              </a:spcBef>
              <a:spcAft>
                <a:spcPts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Statement Option 1">
  <p:cSld name="Statement Option 1">
    <p:bg>
      <p:bgPr>
        <a:solidFill>
          <a:schemeClr val="dk2"/>
        </a:solidFill>
        <a:effectLst/>
      </p:bgPr>
    </p:bg>
    <p:spTree>
      <p:nvGrpSpPr>
        <p:cNvPr id="1" name="Shape 287"/>
        <p:cNvGrpSpPr/>
        <p:nvPr/>
      </p:nvGrpSpPr>
      <p:grpSpPr>
        <a:xfrm>
          <a:off x="0" y="0"/>
          <a:ext cx="0" cy="0"/>
          <a:chOff x="0" y="0"/>
          <a:chExt cx="0" cy="0"/>
        </a:xfrm>
      </p:grpSpPr>
      <p:pic>
        <p:nvPicPr>
          <p:cNvPr id="288" name="Google Shape;288;p53"/>
          <p:cNvPicPr preferRelativeResize="0"/>
          <p:nvPr/>
        </p:nvPicPr>
        <p:blipFill rotWithShape="1">
          <a:blip r:embed="rId2">
            <a:alphaModFix/>
          </a:blip>
          <a:srcRect t="5770" b="5308"/>
          <a:stretch/>
        </p:blipFill>
        <p:spPr>
          <a:xfrm>
            <a:off x="888486" y="1"/>
            <a:ext cx="7550700" cy="5715000"/>
          </a:xfrm>
          <a:prstGeom prst="rect">
            <a:avLst/>
          </a:prstGeom>
          <a:noFill/>
          <a:ln>
            <a:noFill/>
          </a:ln>
        </p:spPr>
      </p:pic>
      <p:sp>
        <p:nvSpPr>
          <p:cNvPr id="289" name="Google Shape;289;p53"/>
          <p:cNvSpPr txBox="1">
            <a:spLocks noGrp="1"/>
          </p:cNvSpPr>
          <p:nvPr>
            <p:ph type="ctrTitle"/>
          </p:nvPr>
        </p:nvSpPr>
        <p:spPr>
          <a:xfrm>
            <a:off x="1522575" y="2299871"/>
            <a:ext cx="6296400" cy="1115400"/>
          </a:xfrm>
          <a:prstGeom prst="rect">
            <a:avLst/>
          </a:prstGeom>
          <a:noFill/>
          <a:ln>
            <a:noFill/>
          </a:ln>
        </p:spPr>
        <p:txBody>
          <a:bodyPr spcFirstLastPara="1" wrap="square" lIns="91425" tIns="91425" rIns="91425" bIns="91425" anchor="ctr" anchorCtr="0"/>
          <a:lstStyle>
            <a:lvl1pPr marL="0" marR="0" lvl="0" indent="0" algn="ctr" rtl="0">
              <a:lnSpc>
                <a:spcPct val="117647"/>
              </a:lnSpc>
              <a:spcBef>
                <a:spcPts val="0"/>
              </a:spcBef>
              <a:spcAft>
                <a:spcPts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pic>
        <p:nvPicPr>
          <p:cNvPr id="290" name="Google Shape;290;p53"/>
          <p:cNvPicPr preferRelativeResize="0"/>
          <p:nvPr/>
        </p:nvPicPr>
        <p:blipFill rotWithShape="1">
          <a:blip r:embed="rId3">
            <a:alphaModFix/>
          </a:blip>
          <a:srcRect/>
          <a:stretch/>
        </p:blipFill>
        <p:spPr>
          <a:xfrm>
            <a:off x="500400" y="5312999"/>
            <a:ext cx="928500" cy="234000"/>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Statement Option 4">
  <p:cSld name="Statement Option 4">
    <p:bg>
      <p:bgPr>
        <a:solidFill>
          <a:srgbClr val="D2DB0E"/>
        </a:solidFill>
        <a:effectLst/>
      </p:bgPr>
    </p:bg>
    <p:spTree>
      <p:nvGrpSpPr>
        <p:cNvPr id="1" name="Shape 291"/>
        <p:cNvGrpSpPr/>
        <p:nvPr/>
      </p:nvGrpSpPr>
      <p:grpSpPr>
        <a:xfrm>
          <a:off x="0" y="0"/>
          <a:ext cx="0" cy="0"/>
          <a:chOff x="0" y="0"/>
          <a:chExt cx="0" cy="0"/>
        </a:xfrm>
      </p:grpSpPr>
      <p:pic>
        <p:nvPicPr>
          <p:cNvPr id="292" name="Google Shape;292;p54"/>
          <p:cNvPicPr preferRelativeResize="0"/>
          <p:nvPr/>
        </p:nvPicPr>
        <p:blipFill rotWithShape="1">
          <a:blip r:embed="rId2">
            <a:alphaModFix/>
          </a:blip>
          <a:srcRect t="5770" b="5308"/>
          <a:stretch/>
        </p:blipFill>
        <p:spPr>
          <a:xfrm>
            <a:off x="888486" y="1"/>
            <a:ext cx="7550700" cy="5715000"/>
          </a:xfrm>
          <a:prstGeom prst="rect">
            <a:avLst/>
          </a:prstGeom>
          <a:noFill/>
          <a:ln>
            <a:noFill/>
          </a:ln>
        </p:spPr>
      </p:pic>
      <p:sp>
        <p:nvSpPr>
          <p:cNvPr id="293" name="Google Shape;293;p54"/>
          <p:cNvSpPr txBox="1">
            <a:spLocks noGrp="1"/>
          </p:cNvSpPr>
          <p:nvPr>
            <p:ph type="ctrTitle"/>
          </p:nvPr>
        </p:nvSpPr>
        <p:spPr>
          <a:xfrm>
            <a:off x="1494000" y="1990859"/>
            <a:ext cx="6296400" cy="1370700"/>
          </a:xfrm>
          <a:prstGeom prst="rect">
            <a:avLst/>
          </a:prstGeom>
          <a:noFill/>
          <a:ln>
            <a:noFill/>
          </a:ln>
        </p:spPr>
        <p:txBody>
          <a:bodyPr spcFirstLastPara="1" wrap="square" lIns="91425" tIns="91425" rIns="91425" bIns="91425" anchor="b" anchorCtr="0"/>
          <a:lstStyle>
            <a:lvl1pPr marL="0" marR="0" lvl="0" indent="0" algn="ctr" rtl="0">
              <a:lnSpc>
                <a:spcPct val="105882"/>
              </a:lnSpc>
              <a:spcBef>
                <a:spcPts val="0"/>
              </a:spcBef>
              <a:spcAft>
                <a:spcPts val="0"/>
              </a:spcAft>
              <a:buClr>
                <a:schemeClr val="dk1"/>
              </a:buClr>
              <a:buSzPts val="1400"/>
              <a:buFont typeface="Times New Roman"/>
              <a:buNone/>
              <a:defRPr sz="3400" b="1" i="1" u="none" strike="noStrike" cap="none">
                <a:solidFill>
                  <a:schemeClr val="dk1"/>
                </a:solidFill>
                <a:latin typeface="Times New Roman"/>
                <a:ea typeface="Times New Roman"/>
                <a:cs typeface="Times New Roman"/>
                <a:sym typeface="Times New Roma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94" name="Google Shape;294;p54"/>
          <p:cNvSpPr txBox="1">
            <a:spLocks noGrp="1"/>
          </p:cNvSpPr>
          <p:nvPr>
            <p:ph type="body" idx="1"/>
          </p:nvPr>
        </p:nvSpPr>
        <p:spPr>
          <a:xfrm>
            <a:off x="1616075" y="3482588"/>
            <a:ext cx="6015000" cy="305700"/>
          </a:xfrm>
          <a:prstGeom prst="rect">
            <a:avLst/>
          </a:prstGeom>
          <a:noFill/>
          <a:ln>
            <a:noFill/>
          </a:ln>
        </p:spPr>
        <p:txBody>
          <a:bodyPr spcFirstLastPara="1" wrap="square" lIns="91425" tIns="91425" rIns="91425" bIns="91425" anchor="t" anchorCtr="0"/>
          <a:lstStyle>
            <a:lvl1pPr marL="457200" marR="0" lvl="0" indent="-228600" algn="ctr" rtl="0">
              <a:lnSpc>
                <a:spcPct val="112500"/>
              </a:lnSpc>
              <a:spcBef>
                <a:spcPts val="0"/>
              </a:spcBef>
              <a:spcAft>
                <a:spcPts val="0"/>
              </a:spcAft>
              <a:buClr>
                <a:schemeClr val="dk2"/>
              </a:buClr>
              <a:buSzPts val="1400"/>
              <a:buFont typeface="Arial"/>
              <a:buNone/>
              <a:defRPr sz="1600" b="0" i="0" u="none" strike="noStrike" cap="none">
                <a:solidFill>
                  <a:schemeClr val="dk2"/>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95" name="Google Shape;295;p54"/>
          <p:cNvPicPr preferRelativeResize="0"/>
          <p:nvPr/>
        </p:nvPicPr>
        <p:blipFill rotWithShape="1">
          <a:blip r:embed="rId3">
            <a:alphaModFix/>
          </a:blip>
          <a:srcRect/>
          <a:stretch/>
        </p:blipFill>
        <p:spPr>
          <a:xfrm>
            <a:off x="500410" y="5313991"/>
            <a:ext cx="918000" cy="233100"/>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Product Page">
  <p:cSld name="Product Page">
    <p:spTree>
      <p:nvGrpSpPr>
        <p:cNvPr id="1" name="Shape 296"/>
        <p:cNvGrpSpPr/>
        <p:nvPr/>
      </p:nvGrpSpPr>
      <p:grpSpPr>
        <a:xfrm>
          <a:off x="0" y="0"/>
          <a:ext cx="0" cy="0"/>
          <a:chOff x="0" y="0"/>
          <a:chExt cx="0" cy="0"/>
        </a:xfrm>
      </p:grpSpPr>
      <p:sp>
        <p:nvSpPr>
          <p:cNvPr id="297" name="Google Shape;297;p55"/>
          <p:cNvSpPr txBox="1">
            <a:spLocks noGrp="1"/>
          </p:cNvSpPr>
          <p:nvPr>
            <p:ph type="title"/>
          </p:nvPr>
        </p:nvSpPr>
        <p:spPr>
          <a:xfrm>
            <a:off x="540000" y="348000"/>
            <a:ext cx="5956200" cy="4377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98" name="Google Shape;298;p55"/>
          <p:cNvSpPr/>
          <p:nvPr/>
        </p:nvSpPr>
        <p:spPr>
          <a:xfrm>
            <a:off x="542925" y="1460501"/>
            <a:ext cx="4857900" cy="37227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 name="Google Shape;299;p55"/>
          <p:cNvSpPr txBox="1">
            <a:spLocks noGrp="1"/>
          </p:cNvSpPr>
          <p:nvPr>
            <p:ph type="body" idx="1"/>
          </p:nvPr>
        </p:nvSpPr>
        <p:spPr>
          <a:xfrm>
            <a:off x="790575" y="1619250"/>
            <a:ext cx="4257600" cy="2635200"/>
          </a:xfrm>
          <a:prstGeom prst="rect">
            <a:avLst/>
          </a:prstGeom>
          <a:noFill/>
          <a:ln>
            <a:noFill/>
          </a:ln>
        </p:spPr>
        <p:txBody>
          <a:bodyPr spcFirstLastPara="1" wrap="square" lIns="91425" tIns="91425" rIns="91425" bIns="91425" anchor="t" anchorCtr="0"/>
          <a:lstStyle>
            <a:lvl1pPr marL="457200" marR="0" lvl="0" indent="-228600" algn="l" rtl="0">
              <a:lnSpc>
                <a:spcPct val="115384"/>
              </a:lnSpc>
              <a:spcBef>
                <a:spcPts val="0"/>
              </a:spcBef>
              <a:spcAft>
                <a:spcPts val="0"/>
              </a:spcAft>
              <a:buClr>
                <a:schemeClr val="lt1"/>
              </a:buClr>
              <a:buSzPts val="1400"/>
              <a:buFont typeface="Arial"/>
              <a:buNone/>
              <a:defRPr sz="1300" b="0" i="0" u="none" strike="noStrike" cap="none">
                <a:solidFill>
                  <a:schemeClr val="lt1"/>
                </a:solidFill>
                <a:latin typeface="Arial"/>
                <a:ea typeface="Arial"/>
                <a:cs typeface="Arial"/>
                <a:sym typeface="Arial"/>
              </a:defRPr>
            </a:lvl1pPr>
            <a:lvl2pPr marL="914400" marR="0" lvl="1" indent="-292100" algn="l" rtl="0">
              <a:lnSpc>
                <a:spcPct val="130000"/>
              </a:lnSpc>
              <a:spcBef>
                <a:spcPts val="0"/>
              </a:spcBef>
              <a:spcAft>
                <a:spcPts val="0"/>
              </a:spcAft>
              <a:buClr>
                <a:schemeClr val="lt2"/>
              </a:buClr>
              <a:buSzPts val="1000"/>
              <a:buFont typeface="Arial"/>
              <a:buChar char="•"/>
              <a:defRPr sz="1000" b="0" i="0" u="none" strike="noStrike" cap="none">
                <a:solidFill>
                  <a:schemeClr val="lt1"/>
                </a:solidFill>
                <a:latin typeface="Arial"/>
                <a:ea typeface="Arial"/>
                <a:cs typeface="Arial"/>
                <a:sym typeface="Arial"/>
              </a:defRPr>
            </a:lvl2pPr>
            <a:lvl3pPr marL="1371600" marR="0" lvl="2" indent="-292100" algn="l" rtl="0">
              <a:lnSpc>
                <a:spcPct val="130000"/>
              </a:lnSpc>
              <a:spcBef>
                <a:spcPts val="567"/>
              </a:spcBef>
              <a:spcAft>
                <a:spcPts val="0"/>
              </a:spcAft>
              <a:buClr>
                <a:schemeClr val="accent4"/>
              </a:buClr>
              <a:buSzPts val="1000"/>
              <a:buFont typeface="Arial"/>
              <a:buChar char="‒"/>
              <a:defRPr sz="1000" b="0" i="0" u="none" strike="noStrike" cap="none">
                <a:solidFill>
                  <a:schemeClr val="lt1"/>
                </a:solidFill>
                <a:latin typeface="Arial"/>
                <a:ea typeface="Arial"/>
                <a:cs typeface="Arial"/>
                <a:sym typeface="Arial"/>
              </a:defRPr>
            </a:lvl3pPr>
            <a:lvl4pPr marL="1828800" marR="0" lvl="3" indent="-228600" algn="l" rtl="0">
              <a:lnSpc>
                <a:spcPct val="130000"/>
              </a:lnSpc>
              <a:spcBef>
                <a:spcPts val="567"/>
              </a:spcBef>
              <a:spcAft>
                <a:spcPts val="0"/>
              </a:spcAft>
              <a:buClr>
                <a:schemeClr val="dk1"/>
              </a:buClr>
              <a:buSzPts val="1400"/>
              <a:buFont typeface="Arial"/>
              <a:buNone/>
              <a:defRPr sz="1000" b="0" i="0" u="none" strike="noStrike" cap="none">
                <a:solidFill>
                  <a:schemeClr val="lt1"/>
                </a:solidFill>
                <a:latin typeface="Arial"/>
                <a:ea typeface="Arial"/>
                <a:cs typeface="Arial"/>
                <a:sym typeface="Arial"/>
              </a:defRPr>
            </a:lvl4pPr>
            <a:lvl5pPr marL="2286000" marR="0" lvl="4" indent="-292100" algn="l" rtl="0">
              <a:lnSpc>
                <a:spcPct val="130000"/>
              </a:lnSpc>
              <a:spcBef>
                <a:spcPts val="567"/>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5pPr>
            <a:lvl6pPr marL="2743200" marR="0" lvl="5" indent="-355600" algn="l" rtl="0">
              <a:spcBef>
                <a:spcPts val="567"/>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00" name="Google Shape;300;p55"/>
          <p:cNvSpPr/>
          <p:nvPr/>
        </p:nvSpPr>
        <p:spPr>
          <a:xfrm>
            <a:off x="5524500" y="2770188"/>
            <a:ext cx="3096600" cy="24129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 name="Google Shape;301;p55"/>
          <p:cNvSpPr>
            <a:spLocks noGrp="1"/>
          </p:cNvSpPr>
          <p:nvPr>
            <p:ph type="pic" idx="2"/>
          </p:nvPr>
        </p:nvSpPr>
        <p:spPr>
          <a:xfrm>
            <a:off x="5524500" y="1460501"/>
            <a:ext cx="3096000" cy="13098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90000"/>
              </a:lnSpc>
              <a:spcBef>
                <a:spcPts val="0"/>
              </a:spcBef>
              <a:spcAft>
                <a:spcPts val="0"/>
              </a:spcAft>
              <a:buClr>
                <a:schemeClr val="lt2"/>
              </a:buClr>
              <a:buSzPts val="1400"/>
              <a:buFont typeface="Arial"/>
              <a:buNone/>
              <a:defRPr sz="1000" b="0" i="0" u="none" strike="noStrike" cap="none">
                <a:solidFill>
                  <a:schemeClr val="lt2"/>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02" name="Google Shape;302;p55"/>
          <p:cNvSpPr txBox="1">
            <a:spLocks noGrp="1"/>
          </p:cNvSpPr>
          <p:nvPr>
            <p:ph type="body" idx="3"/>
          </p:nvPr>
        </p:nvSpPr>
        <p:spPr>
          <a:xfrm>
            <a:off x="5663790" y="2881312"/>
            <a:ext cx="2756400" cy="1992300"/>
          </a:xfrm>
          <a:prstGeom prst="rect">
            <a:avLst/>
          </a:prstGeom>
          <a:noFill/>
          <a:ln>
            <a:noFill/>
          </a:ln>
        </p:spPr>
        <p:txBody>
          <a:bodyPr spcFirstLastPara="1" wrap="square" lIns="91425" tIns="91425" rIns="91425" bIns="91425" anchor="t" anchorCtr="0"/>
          <a:lstStyle>
            <a:lvl1pPr marL="457200" marR="0" lvl="0" indent="-228600" algn="l" rtl="0">
              <a:lnSpc>
                <a:spcPct val="122222"/>
              </a:lnSpc>
              <a:spcBef>
                <a:spcPts val="600"/>
              </a:spcBef>
              <a:spcAft>
                <a:spcPts val="0"/>
              </a:spcAft>
              <a:buClr>
                <a:schemeClr val="dk2"/>
              </a:buClr>
              <a:buSzPts val="1400"/>
              <a:buFont typeface="Arial"/>
              <a:buNone/>
              <a:defRPr sz="900" b="1" i="0" u="none" strike="noStrike" cap="none">
                <a:solidFill>
                  <a:schemeClr val="dk2"/>
                </a:solidFill>
                <a:latin typeface="Arial"/>
                <a:ea typeface="Arial"/>
                <a:cs typeface="Arial"/>
                <a:sym typeface="Arial"/>
              </a:defRPr>
            </a:lvl1pPr>
            <a:lvl2pPr marL="914400" marR="0" lvl="1" indent="-285750" algn="l" rtl="0">
              <a:lnSpc>
                <a:spcPct val="122222"/>
              </a:lnSpc>
              <a:spcBef>
                <a:spcPts val="600"/>
              </a:spcBef>
              <a:spcAft>
                <a:spcPts val="0"/>
              </a:spcAft>
              <a:buClr>
                <a:schemeClr val="dk2"/>
              </a:buClr>
              <a:buSzPts val="900"/>
              <a:buFont typeface="Arial"/>
              <a:buChar char="•"/>
              <a:defRPr sz="900" b="0" i="0" u="none" strike="noStrike" cap="none">
                <a:solidFill>
                  <a:schemeClr val="dk2"/>
                </a:solidFill>
                <a:latin typeface="Arial"/>
                <a:ea typeface="Arial"/>
                <a:cs typeface="Arial"/>
                <a:sym typeface="Arial"/>
              </a:defRPr>
            </a:lvl2pPr>
            <a:lvl3pPr marL="1371600" marR="0" lvl="2" indent="-292100" algn="l" rtl="0">
              <a:lnSpc>
                <a:spcPct val="130000"/>
              </a:lnSpc>
              <a:spcBef>
                <a:spcPts val="0"/>
              </a:spcBef>
              <a:spcAft>
                <a:spcPts val="0"/>
              </a:spcAft>
              <a:buClr>
                <a:schemeClr val="accent4"/>
              </a:buClr>
              <a:buSzPts val="1000"/>
              <a:buFont typeface="Arial"/>
              <a:buChar char="‒"/>
              <a:defRPr sz="1000" b="0" i="0" u="none" strike="noStrike" cap="none">
                <a:solidFill>
                  <a:schemeClr val="lt1"/>
                </a:solidFill>
                <a:latin typeface="Arial"/>
                <a:ea typeface="Arial"/>
                <a:cs typeface="Arial"/>
                <a:sym typeface="Arial"/>
              </a:defRPr>
            </a:lvl3pPr>
            <a:lvl4pPr marL="1828800" marR="0" lvl="3" indent="-228600" algn="l" rtl="0">
              <a:lnSpc>
                <a:spcPct val="130000"/>
              </a:lnSpc>
              <a:spcBef>
                <a:spcPts val="567"/>
              </a:spcBef>
              <a:spcAft>
                <a:spcPts val="0"/>
              </a:spcAft>
              <a:buClr>
                <a:schemeClr val="dk1"/>
              </a:buClr>
              <a:buSzPts val="1400"/>
              <a:buFont typeface="Arial"/>
              <a:buNone/>
              <a:defRPr sz="1000" b="0" i="0" u="none" strike="noStrike" cap="none">
                <a:solidFill>
                  <a:schemeClr val="lt1"/>
                </a:solidFill>
                <a:latin typeface="Arial"/>
                <a:ea typeface="Arial"/>
                <a:cs typeface="Arial"/>
                <a:sym typeface="Arial"/>
              </a:defRPr>
            </a:lvl4pPr>
            <a:lvl5pPr marL="2286000" marR="0" lvl="4" indent="-292100" algn="l" rtl="0">
              <a:lnSpc>
                <a:spcPct val="130000"/>
              </a:lnSpc>
              <a:spcBef>
                <a:spcPts val="567"/>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5pPr>
            <a:lvl6pPr marL="2743200" marR="0" lvl="5" indent="-355600" algn="l" rtl="0">
              <a:spcBef>
                <a:spcPts val="567"/>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03" name="Google Shape;303;p55"/>
          <p:cNvSpPr txBox="1">
            <a:spLocks noGrp="1"/>
          </p:cNvSpPr>
          <p:nvPr>
            <p:ph type="body" idx="4"/>
          </p:nvPr>
        </p:nvSpPr>
        <p:spPr>
          <a:xfrm>
            <a:off x="542925" y="896938"/>
            <a:ext cx="4381500" cy="3333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chemeClr val="accent1"/>
              </a:buClr>
              <a:buSzPts val="1400"/>
              <a:buFont typeface="Arial"/>
              <a:buNone/>
              <a:defRPr sz="1500" b="1" i="0" u="none" strike="noStrike" cap="none">
                <a:solidFill>
                  <a:schemeClr val="accent1"/>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04" name="Google Shape;304;p55"/>
          <p:cNvSpPr>
            <a:spLocks noGrp="1"/>
          </p:cNvSpPr>
          <p:nvPr>
            <p:ph type="pic" idx="5"/>
          </p:nvPr>
        </p:nvSpPr>
        <p:spPr>
          <a:xfrm>
            <a:off x="6743701" y="468313"/>
            <a:ext cx="1857300" cy="389100"/>
          </a:xfrm>
          <a:prstGeom prst="rect">
            <a:avLst/>
          </a:prstGeom>
          <a:solidFill>
            <a:srgbClr val="CCCCCC"/>
          </a:solidFill>
          <a:ln>
            <a:noFill/>
          </a:ln>
        </p:spPr>
        <p:txBody>
          <a:bodyPr spcFirstLastPara="1" wrap="square" lIns="91425" tIns="91425" rIns="91425" bIns="91425" anchor="t" anchorCtr="0"/>
          <a:lstStyle>
            <a:lvl1pPr marL="0" marR="0" lvl="0" indent="0" algn="ctr" rtl="0">
              <a:lnSpc>
                <a:spcPct val="237500"/>
              </a:lnSpc>
              <a:spcBef>
                <a:spcPts val="0"/>
              </a:spcBef>
              <a:spcAft>
                <a:spcPts val="0"/>
              </a:spcAft>
              <a:buClr>
                <a:schemeClr val="lt2"/>
              </a:buClr>
              <a:buSzPts val="1400"/>
              <a:buFont typeface="Arial"/>
              <a:buNone/>
              <a:defRPr sz="800" b="0" i="0" u="none" strike="noStrike" cap="none">
                <a:solidFill>
                  <a:schemeClr val="lt2"/>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05" name="Google Shape;305;p55"/>
          <p:cNvSpPr txBox="1">
            <a:spLocks noGrp="1"/>
          </p:cNvSpPr>
          <p:nvPr>
            <p:ph type="sldNum" idx="12"/>
          </p:nvPr>
        </p:nvSpPr>
        <p:spPr>
          <a:xfrm>
            <a:off x="8497765" y="5407982"/>
            <a:ext cx="433200" cy="1044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dk2"/>
                </a:solidFill>
                <a:latin typeface="Arial"/>
                <a:ea typeface="Arial"/>
                <a:cs typeface="Arial"/>
                <a:sym typeface="Arial"/>
              </a:defRPr>
            </a:lvl1pPr>
            <a:lvl2pPr marL="0" marR="0" lvl="1" indent="0" algn="l" rtl="0">
              <a:spcBef>
                <a:spcPts val="0"/>
              </a:spcBef>
              <a:buNone/>
              <a:defRPr sz="800" b="1">
                <a:solidFill>
                  <a:schemeClr val="dk2"/>
                </a:solidFill>
                <a:latin typeface="Arial"/>
                <a:ea typeface="Arial"/>
                <a:cs typeface="Arial"/>
                <a:sym typeface="Arial"/>
              </a:defRPr>
            </a:lvl2pPr>
            <a:lvl3pPr marL="0" marR="0" lvl="2" indent="0" algn="l" rtl="0">
              <a:spcBef>
                <a:spcPts val="0"/>
              </a:spcBef>
              <a:buNone/>
              <a:defRPr sz="800" b="1">
                <a:solidFill>
                  <a:schemeClr val="dk2"/>
                </a:solidFill>
                <a:latin typeface="Arial"/>
                <a:ea typeface="Arial"/>
                <a:cs typeface="Arial"/>
                <a:sym typeface="Arial"/>
              </a:defRPr>
            </a:lvl3pPr>
            <a:lvl4pPr marL="0" marR="0" lvl="3" indent="0" algn="l" rtl="0">
              <a:spcBef>
                <a:spcPts val="0"/>
              </a:spcBef>
              <a:buNone/>
              <a:defRPr sz="800" b="1">
                <a:solidFill>
                  <a:schemeClr val="dk2"/>
                </a:solidFill>
                <a:latin typeface="Arial"/>
                <a:ea typeface="Arial"/>
                <a:cs typeface="Arial"/>
                <a:sym typeface="Arial"/>
              </a:defRPr>
            </a:lvl4pPr>
            <a:lvl5pPr marL="0" marR="0" lvl="4" indent="0" algn="l" rtl="0">
              <a:spcBef>
                <a:spcPts val="0"/>
              </a:spcBef>
              <a:buNone/>
              <a:defRPr sz="800" b="1">
                <a:solidFill>
                  <a:schemeClr val="dk2"/>
                </a:solidFill>
                <a:latin typeface="Arial"/>
                <a:ea typeface="Arial"/>
                <a:cs typeface="Arial"/>
                <a:sym typeface="Arial"/>
              </a:defRPr>
            </a:lvl5pPr>
            <a:lvl6pPr marL="0" marR="0" lvl="5" indent="0" algn="l" rtl="0">
              <a:spcBef>
                <a:spcPts val="0"/>
              </a:spcBef>
              <a:buNone/>
              <a:defRPr sz="800" b="1">
                <a:solidFill>
                  <a:schemeClr val="dk2"/>
                </a:solidFill>
                <a:latin typeface="Arial"/>
                <a:ea typeface="Arial"/>
                <a:cs typeface="Arial"/>
                <a:sym typeface="Arial"/>
              </a:defRPr>
            </a:lvl6pPr>
            <a:lvl7pPr marL="0" marR="0" lvl="6" indent="0" algn="l" rtl="0">
              <a:spcBef>
                <a:spcPts val="0"/>
              </a:spcBef>
              <a:buNone/>
              <a:defRPr sz="800" b="1">
                <a:solidFill>
                  <a:schemeClr val="dk2"/>
                </a:solidFill>
                <a:latin typeface="Arial"/>
                <a:ea typeface="Arial"/>
                <a:cs typeface="Arial"/>
                <a:sym typeface="Arial"/>
              </a:defRPr>
            </a:lvl7pPr>
            <a:lvl8pPr marL="0" marR="0" lvl="7" indent="0" algn="l" rtl="0">
              <a:spcBef>
                <a:spcPts val="0"/>
              </a:spcBef>
              <a:buNone/>
              <a:defRPr sz="800" b="1">
                <a:solidFill>
                  <a:schemeClr val="dk2"/>
                </a:solidFill>
                <a:latin typeface="Arial"/>
                <a:ea typeface="Arial"/>
                <a:cs typeface="Arial"/>
                <a:sym typeface="Arial"/>
              </a:defRPr>
            </a:lvl8pPr>
            <a:lvl9pPr marL="0" marR="0" lvl="8" indent="0" algn="l" rtl="0">
              <a:spcBef>
                <a:spcPts val="0"/>
              </a:spcBef>
              <a:buNone/>
              <a:defRPr sz="800" b="1">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ase study Option1">
  <p:cSld name="Case study Option1">
    <p:spTree>
      <p:nvGrpSpPr>
        <p:cNvPr id="1" name="Shape 306"/>
        <p:cNvGrpSpPr/>
        <p:nvPr/>
      </p:nvGrpSpPr>
      <p:grpSpPr>
        <a:xfrm>
          <a:off x="0" y="0"/>
          <a:ext cx="0" cy="0"/>
          <a:chOff x="0" y="0"/>
          <a:chExt cx="0" cy="0"/>
        </a:xfrm>
      </p:grpSpPr>
      <p:sp>
        <p:nvSpPr>
          <p:cNvPr id="307" name="Google Shape;307;p56"/>
          <p:cNvSpPr/>
          <p:nvPr/>
        </p:nvSpPr>
        <p:spPr>
          <a:xfrm>
            <a:off x="3286125" y="1174750"/>
            <a:ext cx="5324400" cy="390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 name="Google Shape;308;p56"/>
          <p:cNvSpPr/>
          <p:nvPr/>
        </p:nvSpPr>
        <p:spPr>
          <a:xfrm>
            <a:off x="3286125" y="1560524"/>
            <a:ext cx="5324400" cy="34164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 name="Google Shape;309;p56"/>
          <p:cNvSpPr txBox="1">
            <a:spLocks noGrp="1"/>
          </p:cNvSpPr>
          <p:nvPr>
            <p:ph type="title"/>
          </p:nvPr>
        </p:nvSpPr>
        <p:spPr>
          <a:xfrm>
            <a:off x="540000" y="348000"/>
            <a:ext cx="6070200" cy="4542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310" name="Google Shape;310;p56"/>
          <p:cNvSpPr txBox="1">
            <a:spLocks noGrp="1"/>
          </p:cNvSpPr>
          <p:nvPr>
            <p:ph type="body" idx="1"/>
          </p:nvPr>
        </p:nvSpPr>
        <p:spPr>
          <a:xfrm>
            <a:off x="3474384" y="1198096"/>
            <a:ext cx="4983900" cy="357300"/>
          </a:xfrm>
          <a:prstGeom prst="rect">
            <a:avLst/>
          </a:prstGeom>
          <a:noFill/>
          <a:ln>
            <a:noFill/>
          </a:ln>
        </p:spPr>
        <p:txBody>
          <a:bodyPr spcFirstLastPara="1" wrap="square" lIns="91425" tIns="91425" rIns="91425" bIns="91425" anchor="ctr" anchorCtr="0"/>
          <a:lstStyle>
            <a:lvl1pPr marL="457200" marR="0" lvl="0" indent="-228600" algn="l" rtl="0">
              <a:lnSpc>
                <a:spcPct val="105000"/>
              </a:lnSpc>
              <a:spcBef>
                <a:spcPts val="0"/>
              </a:spcBef>
              <a:spcAft>
                <a:spcPts val="0"/>
              </a:spcAft>
              <a:buClr>
                <a:schemeClr val="lt1"/>
              </a:buClr>
              <a:buSzPts val="1400"/>
              <a:buFont typeface="Arial"/>
              <a:buNone/>
              <a:defRPr sz="2000" b="1" i="0" u="none" strike="noStrike" cap="none">
                <a:solidFill>
                  <a:schemeClr val="lt1"/>
                </a:solidFill>
                <a:latin typeface="Arial"/>
                <a:ea typeface="Arial"/>
                <a:cs typeface="Arial"/>
                <a:sym typeface="Arial"/>
              </a:defRPr>
            </a:lvl1pPr>
            <a:lvl2pPr marL="914400" marR="0" lvl="1" indent="-355600" algn="l" rtl="0">
              <a:lnSpc>
                <a:spcPct val="95000"/>
              </a:lnSpc>
              <a:spcBef>
                <a:spcPts val="0"/>
              </a:spcBef>
              <a:spcAft>
                <a:spcPts val="0"/>
              </a:spcAft>
              <a:buClr>
                <a:schemeClr val="lt2"/>
              </a:buClr>
              <a:buSzPts val="2000"/>
              <a:buFont typeface="Arial"/>
              <a:buChar char="•"/>
              <a:defRPr sz="2000" b="1" i="0" u="none" strike="noStrike" cap="none">
                <a:solidFill>
                  <a:schemeClr val="lt1"/>
                </a:solidFill>
                <a:latin typeface="Arial"/>
                <a:ea typeface="Arial"/>
                <a:cs typeface="Arial"/>
                <a:sym typeface="Arial"/>
              </a:defRPr>
            </a:lvl2pPr>
            <a:lvl3pPr marL="1371600" marR="0" lvl="2" indent="-355600" algn="l" rtl="0">
              <a:lnSpc>
                <a:spcPct val="95000"/>
              </a:lnSpc>
              <a:spcBef>
                <a:spcPts val="0"/>
              </a:spcBef>
              <a:spcAft>
                <a:spcPts val="0"/>
              </a:spcAft>
              <a:buClr>
                <a:schemeClr val="accent4"/>
              </a:buClr>
              <a:buSzPts val="2000"/>
              <a:buFont typeface="Arial"/>
              <a:buChar char="‒"/>
              <a:defRPr sz="2000" b="1" i="0" u="none" strike="noStrike" cap="none">
                <a:solidFill>
                  <a:schemeClr val="lt1"/>
                </a:solidFill>
                <a:latin typeface="Arial"/>
                <a:ea typeface="Arial"/>
                <a:cs typeface="Arial"/>
                <a:sym typeface="Arial"/>
              </a:defRPr>
            </a:lvl3pPr>
            <a:lvl4pPr marL="1828800" marR="0" lvl="3" indent="-228600" algn="l" rtl="0">
              <a:lnSpc>
                <a:spcPct val="75000"/>
              </a:lnSpc>
              <a:spcBef>
                <a:spcPts val="0"/>
              </a:spcBef>
              <a:spcAft>
                <a:spcPts val="0"/>
              </a:spcAft>
              <a:buClr>
                <a:schemeClr val="dk1"/>
              </a:buClr>
              <a:buSzPts val="1400"/>
              <a:buFont typeface="Arial"/>
              <a:buNone/>
              <a:defRPr sz="2000" b="1" i="0" u="none" strike="noStrike" cap="none">
                <a:solidFill>
                  <a:schemeClr val="lt1"/>
                </a:solidFill>
                <a:latin typeface="Arial"/>
                <a:ea typeface="Arial"/>
                <a:cs typeface="Arial"/>
                <a:sym typeface="Arial"/>
              </a:defRPr>
            </a:lvl4pPr>
            <a:lvl5pPr marL="2286000" marR="0" lvl="4" indent="-355600" algn="l" rtl="0">
              <a:spcBef>
                <a:spcPts val="850"/>
              </a:spcBef>
              <a:spcAft>
                <a:spcPts val="0"/>
              </a:spcAft>
              <a:buClr>
                <a:schemeClr val="lt1"/>
              </a:buClr>
              <a:buSzPts val="2000"/>
              <a:buFont typeface="Arial"/>
              <a:buChar char="»"/>
              <a:defRPr sz="2000" b="1"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1" name="Google Shape;311;p56"/>
          <p:cNvSpPr txBox="1">
            <a:spLocks noGrp="1"/>
          </p:cNvSpPr>
          <p:nvPr>
            <p:ph type="body" idx="2"/>
          </p:nvPr>
        </p:nvSpPr>
        <p:spPr>
          <a:xfrm>
            <a:off x="3495113" y="1682750"/>
            <a:ext cx="4867800" cy="3048000"/>
          </a:xfrm>
          <a:prstGeom prst="rect">
            <a:avLst/>
          </a:prstGeom>
          <a:noFill/>
          <a:ln>
            <a:noFill/>
          </a:ln>
        </p:spPr>
        <p:txBody>
          <a:bodyPr spcFirstLastPara="1" wrap="square" lIns="91425" tIns="91425" rIns="91425" bIns="91425" anchor="t" anchorCtr="0"/>
          <a:lstStyle>
            <a:lvl1pPr marL="457200" marR="0" lvl="0" indent="-228600" algn="l" rtl="0">
              <a:lnSpc>
                <a:spcPct val="130000"/>
              </a:lnSpc>
              <a:spcBef>
                <a:spcPts val="0"/>
              </a:spcBef>
              <a:spcAft>
                <a:spcPts val="0"/>
              </a:spcAft>
              <a:buClr>
                <a:schemeClr val="dk2"/>
              </a:buClr>
              <a:buSzPts val="1400"/>
              <a:buFont typeface="Arial"/>
              <a:buNone/>
              <a:defRPr sz="1000" b="1" i="0" u="none" strike="noStrike" cap="none">
                <a:solidFill>
                  <a:schemeClr val="dk2"/>
                </a:solidFill>
                <a:latin typeface="Arial"/>
                <a:ea typeface="Arial"/>
                <a:cs typeface="Arial"/>
                <a:sym typeface="Arial"/>
              </a:defRPr>
            </a:lvl1pPr>
            <a:lvl2pPr marL="914400" marR="0" lvl="1" indent="-228600" algn="l" rtl="0">
              <a:lnSpc>
                <a:spcPct val="130000"/>
              </a:lnSpc>
              <a:spcBef>
                <a:spcPts val="567"/>
              </a:spcBef>
              <a:spcAft>
                <a:spcPts val="0"/>
              </a:spcAft>
              <a:buClr>
                <a:schemeClr val="lt2"/>
              </a:buClr>
              <a:buSzPts val="1600"/>
              <a:buFont typeface="Arial"/>
              <a:buNone/>
              <a:defRPr sz="1000" b="0" i="0" u="none" strike="noStrike" cap="none">
                <a:solidFill>
                  <a:srgbClr val="000000"/>
                </a:solidFill>
                <a:latin typeface="Arial"/>
                <a:ea typeface="Arial"/>
                <a:cs typeface="Arial"/>
                <a:sym typeface="Arial"/>
              </a:defRPr>
            </a:lvl2pPr>
            <a:lvl3pPr marL="1371600" marR="0" lvl="2" indent="-292100" algn="l" rtl="0">
              <a:lnSpc>
                <a:spcPct val="130000"/>
              </a:lnSpc>
              <a:spcBef>
                <a:spcPts val="567"/>
              </a:spcBef>
              <a:spcAft>
                <a:spcPts val="0"/>
              </a:spcAft>
              <a:buClr>
                <a:schemeClr val="lt2"/>
              </a:buClr>
              <a:buSzPts val="1000"/>
              <a:buFont typeface="Arial"/>
              <a:buChar char="-"/>
              <a:defRPr sz="1000" b="0" i="0" u="none" strike="noStrike" cap="none">
                <a:solidFill>
                  <a:srgbClr val="000000"/>
                </a:solidFill>
                <a:latin typeface="Arial"/>
                <a:ea typeface="Arial"/>
                <a:cs typeface="Arial"/>
                <a:sym typeface="Arial"/>
              </a:defRPr>
            </a:lvl3pPr>
            <a:lvl4pPr marL="1828800" marR="0" lvl="3" indent="-228600" algn="l" rtl="0">
              <a:lnSpc>
                <a:spcPct val="130000"/>
              </a:lnSpc>
              <a:spcBef>
                <a:spcPts val="567"/>
              </a:spcBef>
              <a:spcAft>
                <a:spcPts val="0"/>
              </a:spcAft>
              <a:buClr>
                <a:schemeClr val="dk1"/>
              </a:buClr>
              <a:buSzPts val="1400"/>
              <a:buFont typeface="Arial"/>
              <a:buNone/>
              <a:defRPr sz="1000" b="0" i="0" u="none" strike="noStrike" cap="none">
                <a:solidFill>
                  <a:schemeClr val="lt2"/>
                </a:solidFill>
                <a:latin typeface="Arial"/>
                <a:ea typeface="Arial"/>
                <a:cs typeface="Arial"/>
                <a:sym typeface="Arial"/>
              </a:defRPr>
            </a:lvl4pPr>
            <a:lvl5pPr marL="2286000" marR="0" lvl="4" indent="-292100" algn="l" rtl="0">
              <a:lnSpc>
                <a:spcPct val="13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2" name="Google Shape;312;p56"/>
          <p:cNvSpPr>
            <a:spLocks noGrp="1"/>
          </p:cNvSpPr>
          <p:nvPr>
            <p:ph type="pic" idx="3"/>
          </p:nvPr>
        </p:nvSpPr>
        <p:spPr>
          <a:xfrm>
            <a:off x="542925" y="1174750"/>
            <a:ext cx="2562300" cy="18258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90000"/>
              </a:lnSpc>
              <a:spcBef>
                <a:spcPts val="0"/>
              </a:spcBef>
              <a:spcAft>
                <a:spcPts val="0"/>
              </a:spcAft>
              <a:buClr>
                <a:schemeClr val="lt2"/>
              </a:buClr>
              <a:buSzPts val="1400"/>
              <a:buFont typeface="Arial"/>
              <a:buNone/>
              <a:defRPr sz="1000" b="0" i="0" u="none" strike="noStrike" cap="none">
                <a:solidFill>
                  <a:schemeClr val="lt2"/>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3" name="Google Shape;313;p56"/>
          <p:cNvSpPr>
            <a:spLocks noGrp="1"/>
          </p:cNvSpPr>
          <p:nvPr>
            <p:ph type="pic" idx="4"/>
          </p:nvPr>
        </p:nvSpPr>
        <p:spPr>
          <a:xfrm>
            <a:off x="542925" y="3135313"/>
            <a:ext cx="2562300" cy="18258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90000"/>
              </a:lnSpc>
              <a:spcBef>
                <a:spcPts val="0"/>
              </a:spcBef>
              <a:spcAft>
                <a:spcPts val="0"/>
              </a:spcAft>
              <a:buClr>
                <a:schemeClr val="lt2"/>
              </a:buClr>
              <a:buSzPts val="1400"/>
              <a:buFont typeface="Arial"/>
              <a:buNone/>
              <a:defRPr sz="1000" b="0" i="0" u="none" strike="noStrike" cap="none">
                <a:solidFill>
                  <a:schemeClr val="lt2"/>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4" name="Google Shape;314;p56"/>
          <p:cNvSpPr>
            <a:spLocks noGrp="1"/>
          </p:cNvSpPr>
          <p:nvPr>
            <p:ph type="pic" idx="5"/>
          </p:nvPr>
        </p:nvSpPr>
        <p:spPr>
          <a:xfrm>
            <a:off x="6743701" y="468313"/>
            <a:ext cx="1857300" cy="389100"/>
          </a:xfrm>
          <a:prstGeom prst="rect">
            <a:avLst/>
          </a:prstGeom>
          <a:solidFill>
            <a:srgbClr val="CCCCCC"/>
          </a:solidFill>
          <a:ln>
            <a:noFill/>
          </a:ln>
        </p:spPr>
        <p:txBody>
          <a:bodyPr spcFirstLastPara="1" wrap="square" lIns="91425" tIns="91425" rIns="91425" bIns="91425" anchor="t" anchorCtr="0"/>
          <a:lstStyle>
            <a:lvl1pPr marL="0" marR="0" lvl="0" indent="0" algn="ctr" rtl="0">
              <a:lnSpc>
                <a:spcPct val="237500"/>
              </a:lnSpc>
              <a:spcBef>
                <a:spcPts val="0"/>
              </a:spcBef>
              <a:spcAft>
                <a:spcPts val="0"/>
              </a:spcAft>
              <a:buClr>
                <a:schemeClr val="lt2"/>
              </a:buClr>
              <a:buSzPts val="1400"/>
              <a:buFont typeface="Arial"/>
              <a:buNone/>
              <a:defRPr sz="800" b="0" i="0" u="none" strike="noStrike" cap="none">
                <a:solidFill>
                  <a:schemeClr val="lt2"/>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5" name="Google Shape;315;p56"/>
          <p:cNvSpPr txBox="1">
            <a:spLocks noGrp="1"/>
          </p:cNvSpPr>
          <p:nvPr>
            <p:ph type="sldNum" idx="12"/>
          </p:nvPr>
        </p:nvSpPr>
        <p:spPr>
          <a:xfrm>
            <a:off x="8497765" y="5407982"/>
            <a:ext cx="433200" cy="1044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dk2"/>
                </a:solidFill>
                <a:latin typeface="Arial"/>
                <a:ea typeface="Arial"/>
                <a:cs typeface="Arial"/>
                <a:sym typeface="Arial"/>
              </a:defRPr>
            </a:lvl1pPr>
            <a:lvl2pPr marL="0" marR="0" lvl="1" indent="0" algn="l" rtl="0">
              <a:spcBef>
                <a:spcPts val="0"/>
              </a:spcBef>
              <a:buNone/>
              <a:defRPr sz="800" b="1">
                <a:solidFill>
                  <a:schemeClr val="dk2"/>
                </a:solidFill>
                <a:latin typeface="Arial"/>
                <a:ea typeface="Arial"/>
                <a:cs typeface="Arial"/>
                <a:sym typeface="Arial"/>
              </a:defRPr>
            </a:lvl2pPr>
            <a:lvl3pPr marL="0" marR="0" lvl="2" indent="0" algn="l" rtl="0">
              <a:spcBef>
                <a:spcPts val="0"/>
              </a:spcBef>
              <a:buNone/>
              <a:defRPr sz="800" b="1">
                <a:solidFill>
                  <a:schemeClr val="dk2"/>
                </a:solidFill>
                <a:latin typeface="Arial"/>
                <a:ea typeface="Arial"/>
                <a:cs typeface="Arial"/>
                <a:sym typeface="Arial"/>
              </a:defRPr>
            </a:lvl3pPr>
            <a:lvl4pPr marL="0" marR="0" lvl="3" indent="0" algn="l" rtl="0">
              <a:spcBef>
                <a:spcPts val="0"/>
              </a:spcBef>
              <a:buNone/>
              <a:defRPr sz="800" b="1">
                <a:solidFill>
                  <a:schemeClr val="dk2"/>
                </a:solidFill>
                <a:latin typeface="Arial"/>
                <a:ea typeface="Arial"/>
                <a:cs typeface="Arial"/>
                <a:sym typeface="Arial"/>
              </a:defRPr>
            </a:lvl4pPr>
            <a:lvl5pPr marL="0" marR="0" lvl="4" indent="0" algn="l" rtl="0">
              <a:spcBef>
                <a:spcPts val="0"/>
              </a:spcBef>
              <a:buNone/>
              <a:defRPr sz="800" b="1">
                <a:solidFill>
                  <a:schemeClr val="dk2"/>
                </a:solidFill>
                <a:latin typeface="Arial"/>
                <a:ea typeface="Arial"/>
                <a:cs typeface="Arial"/>
                <a:sym typeface="Arial"/>
              </a:defRPr>
            </a:lvl5pPr>
            <a:lvl6pPr marL="0" marR="0" lvl="5" indent="0" algn="l" rtl="0">
              <a:spcBef>
                <a:spcPts val="0"/>
              </a:spcBef>
              <a:buNone/>
              <a:defRPr sz="800" b="1">
                <a:solidFill>
                  <a:schemeClr val="dk2"/>
                </a:solidFill>
                <a:latin typeface="Arial"/>
                <a:ea typeface="Arial"/>
                <a:cs typeface="Arial"/>
                <a:sym typeface="Arial"/>
              </a:defRPr>
            </a:lvl6pPr>
            <a:lvl7pPr marL="0" marR="0" lvl="6" indent="0" algn="l" rtl="0">
              <a:spcBef>
                <a:spcPts val="0"/>
              </a:spcBef>
              <a:buNone/>
              <a:defRPr sz="800" b="1">
                <a:solidFill>
                  <a:schemeClr val="dk2"/>
                </a:solidFill>
                <a:latin typeface="Arial"/>
                <a:ea typeface="Arial"/>
                <a:cs typeface="Arial"/>
                <a:sym typeface="Arial"/>
              </a:defRPr>
            </a:lvl7pPr>
            <a:lvl8pPr marL="0" marR="0" lvl="7" indent="0" algn="l" rtl="0">
              <a:spcBef>
                <a:spcPts val="0"/>
              </a:spcBef>
              <a:buNone/>
              <a:defRPr sz="800" b="1">
                <a:solidFill>
                  <a:schemeClr val="dk2"/>
                </a:solidFill>
                <a:latin typeface="Arial"/>
                <a:ea typeface="Arial"/>
                <a:cs typeface="Arial"/>
                <a:sym typeface="Arial"/>
              </a:defRPr>
            </a:lvl8pPr>
            <a:lvl9pPr marL="0" marR="0" lvl="8" indent="0" algn="l" rtl="0">
              <a:spcBef>
                <a:spcPts val="0"/>
              </a:spcBef>
              <a:buNone/>
              <a:defRPr sz="800" b="1">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ase study Option2">
  <p:cSld name="Case study Option2">
    <p:spTree>
      <p:nvGrpSpPr>
        <p:cNvPr id="1" name="Shape 316"/>
        <p:cNvGrpSpPr/>
        <p:nvPr/>
      </p:nvGrpSpPr>
      <p:grpSpPr>
        <a:xfrm>
          <a:off x="0" y="0"/>
          <a:ext cx="0" cy="0"/>
          <a:chOff x="0" y="0"/>
          <a:chExt cx="0" cy="0"/>
        </a:xfrm>
      </p:grpSpPr>
      <p:sp>
        <p:nvSpPr>
          <p:cNvPr id="317" name="Google Shape;317;p57"/>
          <p:cNvSpPr/>
          <p:nvPr/>
        </p:nvSpPr>
        <p:spPr>
          <a:xfrm>
            <a:off x="3286125" y="1174750"/>
            <a:ext cx="5324400" cy="390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 name="Google Shape;318;p57"/>
          <p:cNvSpPr/>
          <p:nvPr/>
        </p:nvSpPr>
        <p:spPr>
          <a:xfrm>
            <a:off x="3286125" y="1560524"/>
            <a:ext cx="5324400" cy="34164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 name="Google Shape;319;p57"/>
          <p:cNvSpPr txBox="1">
            <a:spLocks noGrp="1"/>
          </p:cNvSpPr>
          <p:nvPr>
            <p:ph type="title"/>
          </p:nvPr>
        </p:nvSpPr>
        <p:spPr>
          <a:xfrm>
            <a:off x="540000" y="348000"/>
            <a:ext cx="6079800" cy="4542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320" name="Google Shape;320;p57"/>
          <p:cNvSpPr txBox="1">
            <a:spLocks noGrp="1"/>
          </p:cNvSpPr>
          <p:nvPr>
            <p:ph type="body" idx="1"/>
          </p:nvPr>
        </p:nvSpPr>
        <p:spPr>
          <a:xfrm>
            <a:off x="3474384" y="1206033"/>
            <a:ext cx="4983900" cy="357300"/>
          </a:xfrm>
          <a:prstGeom prst="rect">
            <a:avLst/>
          </a:prstGeom>
          <a:noFill/>
          <a:ln>
            <a:noFill/>
          </a:ln>
        </p:spPr>
        <p:txBody>
          <a:bodyPr spcFirstLastPara="1" wrap="square" lIns="91425" tIns="91425" rIns="91425" bIns="91425" anchor="ctr" anchorCtr="0"/>
          <a:lstStyle>
            <a:lvl1pPr marL="457200" marR="0" lvl="0" indent="-228600" algn="l" rtl="0">
              <a:lnSpc>
                <a:spcPct val="105000"/>
              </a:lnSpc>
              <a:spcBef>
                <a:spcPts val="0"/>
              </a:spcBef>
              <a:spcAft>
                <a:spcPts val="0"/>
              </a:spcAft>
              <a:buClr>
                <a:schemeClr val="dk2"/>
              </a:buClr>
              <a:buSzPts val="1400"/>
              <a:buFont typeface="Arial"/>
              <a:buNone/>
              <a:defRPr sz="2000" b="1" i="0" u="none" strike="noStrike" cap="none">
                <a:solidFill>
                  <a:schemeClr val="dk2"/>
                </a:solidFill>
                <a:latin typeface="Arial"/>
                <a:ea typeface="Arial"/>
                <a:cs typeface="Arial"/>
                <a:sym typeface="Arial"/>
              </a:defRPr>
            </a:lvl1pPr>
            <a:lvl2pPr marL="914400" marR="0" lvl="1" indent="-355600" algn="l" rtl="0">
              <a:lnSpc>
                <a:spcPct val="95000"/>
              </a:lnSpc>
              <a:spcBef>
                <a:spcPts val="0"/>
              </a:spcBef>
              <a:spcAft>
                <a:spcPts val="0"/>
              </a:spcAft>
              <a:buClr>
                <a:schemeClr val="lt2"/>
              </a:buClr>
              <a:buSzPts val="2000"/>
              <a:buFont typeface="Arial"/>
              <a:buChar char="•"/>
              <a:defRPr sz="2000" b="1" i="0" u="none" strike="noStrike" cap="none">
                <a:solidFill>
                  <a:schemeClr val="lt1"/>
                </a:solidFill>
                <a:latin typeface="Arial"/>
                <a:ea typeface="Arial"/>
                <a:cs typeface="Arial"/>
                <a:sym typeface="Arial"/>
              </a:defRPr>
            </a:lvl2pPr>
            <a:lvl3pPr marL="1371600" marR="0" lvl="2" indent="-355600" algn="l" rtl="0">
              <a:lnSpc>
                <a:spcPct val="95000"/>
              </a:lnSpc>
              <a:spcBef>
                <a:spcPts val="0"/>
              </a:spcBef>
              <a:spcAft>
                <a:spcPts val="0"/>
              </a:spcAft>
              <a:buClr>
                <a:schemeClr val="accent4"/>
              </a:buClr>
              <a:buSzPts val="2000"/>
              <a:buFont typeface="Arial"/>
              <a:buChar char="‒"/>
              <a:defRPr sz="2000" b="1" i="0" u="none" strike="noStrike" cap="none">
                <a:solidFill>
                  <a:schemeClr val="lt1"/>
                </a:solidFill>
                <a:latin typeface="Arial"/>
                <a:ea typeface="Arial"/>
                <a:cs typeface="Arial"/>
                <a:sym typeface="Arial"/>
              </a:defRPr>
            </a:lvl3pPr>
            <a:lvl4pPr marL="1828800" marR="0" lvl="3" indent="-228600" algn="l" rtl="0">
              <a:lnSpc>
                <a:spcPct val="75000"/>
              </a:lnSpc>
              <a:spcBef>
                <a:spcPts val="0"/>
              </a:spcBef>
              <a:spcAft>
                <a:spcPts val="0"/>
              </a:spcAft>
              <a:buClr>
                <a:schemeClr val="dk1"/>
              </a:buClr>
              <a:buSzPts val="1400"/>
              <a:buFont typeface="Arial"/>
              <a:buNone/>
              <a:defRPr sz="2000" b="1" i="0" u="none" strike="noStrike" cap="none">
                <a:solidFill>
                  <a:schemeClr val="lt1"/>
                </a:solidFill>
                <a:latin typeface="Arial"/>
                <a:ea typeface="Arial"/>
                <a:cs typeface="Arial"/>
                <a:sym typeface="Arial"/>
              </a:defRPr>
            </a:lvl4pPr>
            <a:lvl5pPr marL="2286000" marR="0" lvl="4" indent="-355600" algn="l" rtl="0">
              <a:spcBef>
                <a:spcPts val="850"/>
              </a:spcBef>
              <a:spcAft>
                <a:spcPts val="0"/>
              </a:spcAft>
              <a:buClr>
                <a:schemeClr val="lt1"/>
              </a:buClr>
              <a:buSzPts val="2000"/>
              <a:buFont typeface="Arial"/>
              <a:buChar char="»"/>
              <a:defRPr sz="2000" b="1"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21" name="Google Shape;321;p57"/>
          <p:cNvSpPr txBox="1">
            <a:spLocks noGrp="1"/>
          </p:cNvSpPr>
          <p:nvPr>
            <p:ph type="body" idx="2"/>
          </p:nvPr>
        </p:nvSpPr>
        <p:spPr>
          <a:xfrm>
            <a:off x="3495113" y="1682750"/>
            <a:ext cx="4867800" cy="3048000"/>
          </a:xfrm>
          <a:prstGeom prst="rect">
            <a:avLst/>
          </a:prstGeom>
          <a:noFill/>
          <a:ln>
            <a:noFill/>
          </a:ln>
        </p:spPr>
        <p:txBody>
          <a:bodyPr spcFirstLastPara="1" wrap="square" lIns="91425" tIns="91425" rIns="91425" bIns="91425" anchor="t" anchorCtr="0"/>
          <a:lstStyle>
            <a:lvl1pPr marL="457200" marR="0" lvl="0" indent="-228600" algn="l" rtl="0">
              <a:lnSpc>
                <a:spcPct val="130000"/>
              </a:lnSpc>
              <a:spcBef>
                <a:spcPts val="0"/>
              </a:spcBef>
              <a:spcAft>
                <a:spcPts val="0"/>
              </a:spcAft>
              <a:buClr>
                <a:schemeClr val="dk2"/>
              </a:buClr>
              <a:buSzPts val="1400"/>
              <a:buFont typeface="Arial"/>
              <a:buNone/>
              <a:defRPr sz="1000" b="1" i="0" u="none" strike="noStrike" cap="none">
                <a:solidFill>
                  <a:schemeClr val="dk2"/>
                </a:solidFill>
                <a:latin typeface="Arial"/>
                <a:ea typeface="Arial"/>
                <a:cs typeface="Arial"/>
                <a:sym typeface="Arial"/>
              </a:defRPr>
            </a:lvl1pPr>
            <a:lvl2pPr marL="914400" marR="0" lvl="1" indent="-228600" algn="l" rtl="0">
              <a:lnSpc>
                <a:spcPct val="130000"/>
              </a:lnSpc>
              <a:spcBef>
                <a:spcPts val="567"/>
              </a:spcBef>
              <a:spcAft>
                <a:spcPts val="0"/>
              </a:spcAft>
              <a:buClr>
                <a:schemeClr val="lt2"/>
              </a:buClr>
              <a:buSzPts val="1600"/>
              <a:buFont typeface="Arial"/>
              <a:buNone/>
              <a:defRPr sz="1000" b="0" i="0" u="none" strike="noStrike" cap="none">
                <a:solidFill>
                  <a:srgbClr val="000000"/>
                </a:solidFill>
                <a:latin typeface="Arial"/>
                <a:ea typeface="Arial"/>
                <a:cs typeface="Arial"/>
                <a:sym typeface="Arial"/>
              </a:defRPr>
            </a:lvl2pPr>
            <a:lvl3pPr marL="1371600" marR="0" lvl="2" indent="-292100" algn="l" rtl="0">
              <a:lnSpc>
                <a:spcPct val="130000"/>
              </a:lnSpc>
              <a:spcBef>
                <a:spcPts val="567"/>
              </a:spcBef>
              <a:spcAft>
                <a:spcPts val="0"/>
              </a:spcAft>
              <a:buClr>
                <a:schemeClr val="lt2"/>
              </a:buClr>
              <a:buSzPts val="1000"/>
              <a:buFont typeface="Arial"/>
              <a:buChar char="-"/>
              <a:defRPr sz="1000" b="0" i="0" u="none" strike="noStrike" cap="none">
                <a:solidFill>
                  <a:srgbClr val="000000"/>
                </a:solidFill>
                <a:latin typeface="Arial"/>
                <a:ea typeface="Arial"/>
                <a:cs typeface="Arial"/>
                <a:sym typeface="Arial"/>
              </a:defRPr>
            </a:lvl3pPr>
            <a:lvl4pPr marL="1828800" marR="0" lvl="3" indent="-228600" algn="l" rtl="0">
              <a:lnSpc>
                <a:spcPct val="130000"/>
              </a:lnSpc>
              <a:spcBef>
                <a:spcPts val="567"/>
              </a:spcBef>
              <a:spcAft>
                <a:spcPts val="0"/>
              </a:spcAft>
              <a:buClr>
                <a:schemeClr val="dk1"/>
              </a:buClr>
              <a:buSzPts val="1400"/>
              <a:buFont typeface="Arial"/>
              <a:buNone/>
              <a:defRPr sz="1000" b="0" i="0" u="none" strike="noStrike" cap="none">
                <a:solidFill>
                  <a:schemeClr val="lt2"/>
                </a:solidFill>
                <a:latin typeface="Arial"/>
                <a:ea typeface="Arial"/>
                <a:cs typeface="Arial"/>
                <a:sym typeface="Arial"/>
              </a:defRPr>
            </a:lvl4pPr>
            <a:lvl5pPr marL="2286000" marR="0" lvl="4" indent="-292100" algn="l" rtl="0">
              <a:lnSpc>
                <a:spcPct val="13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22" name="Google Shape;322;p57"/>
          <p:cNvSpPr>
            <a:spLocks noGrp="1"/>
          </p:cNvSpPr>
          <p:nvPr>
            <p:ph type="pic" idx="3"/>
          </p:nvPr>
        </p:nvSpPr>
        <p:spPr>
          <a:xfrm>
            <a:off x="542925" y="1174750"/>
            <a:ext cx="2562300" cy="18258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90000"/>
              </a:lnSpc>
              <a:spcBef>
                <a:spcPts val="0"/>
              </a:spcBef>
              <a:spcAft>
                <a:spcPts val="0"/>
              </a:spcAft>
              <a:buClr>
                <a:schemeClr val="lt2"/>
              </a:buClr>
              <a:buSzPts val="1400"/>
              <a:buFont typeface="Arial"/>
              <a:buNone/>
              <a:defRPr sz="1000" b="0" i="0" u="none" strike="noStrike" cap="none">
                <a:solidFill>
                  <a:schemeClr val="lt2"/>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23" name="Google Shape;323;p57"/>
          <p:cNvSpPr>
            <a:spLocks noGrp="1"/>
          </p:cNvSpPr>
          <p:nvPr>
            <p:ph type="pic" idx="4"/>
          </p:nvPr>
        </p:nvSpPr>
        <p:spPr>
          <a:xfrm>
            <a:off x="542925" y="3135313"/>
            <a:ext cx="2562300" cy="18258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90000"/>
              </a:lnSpc>
              <a:spcBef>
                <a:spcPts val="0"/>
              </a:spcBef>
              <a:spcAft>
                <a:spcPts val="0"/>
              </a:spcAft>
              <a:buClr>
                <a:schemeClr val="lt2"/>
              </a:buClr>
              <a:buSzPts val="1400"/>
              <a:buFont typeface="Arial"/>
              <a:buNone/>
              <a:defRPr sz="1000" b="0" i="0" u="none" strike="noStrike" cap="none">
                <a:solidFill>
                  <a:schemeClr val="lt2"/>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24" name="Google Shape;324;p57"/>
          <p:cNvSpPr>
            <a:spLocks noGrp="1"/>
          </p:cNvSpPr>
          <p:nvPr>
            <p:ph type="pic" idx="5"/>
          </p:nvPr>
        </p:nvSpPr>
        <p:spPr>
          <a:xfrm>
            <a:off x="6743701" y="468313"/>
            <a:ext cx="1857300" cy="389100"/>
          </a:xfrm>
          <a:prstGeom prst="rect">
            <a:avLst/>
          </a:prstGeom>
          <a:solidFill>
            <a:srgbClr val="CCCCCC"/>
          </a:solidFill>
          <a:ln>
            <a:noFill/>
          </a:ln>
        </p:spPr>
        <p:txBody>
          <a:bodyPr spcFirstLastPara="1" wrap="square" lIns="91425" tIns="91425" rIns="91425" bIns="91425" anchor="t" anchorCtr="0"/>
          <a:lstStyle>
            <a:lvl1pPr marL="0" marR="0" lvl="0" indent="0" algn="ctr" rtl="0">
              <a:lnSpc>
                <a:spcPct val="237500"/>
              </a:lnSpc>
              <a:spcBef>
                <a:spcPts val="0"/>
              </a:spcBef>
              <a:spcAft>
                <a:spcPts val="0"/>
              </a:spcAft>
              <a:buClr>
                <a:schemeClr val="lt2"/>
              </a:buClr>
              <a:buSzPts val="1400"/>
              <a:buFont typeface="Arial"/>
              <a:buNone/>
              <a:defRPr sz="800" b="0" i="0" u="none" strike="noStrike" cap="none">
                <a:solidFill>
                  <a:schemeClr val="lt2"/>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25" name="Google Shape;325;p57"/>
          <p:cNvSpPr txBox="1">
            <a:spLocks noGrp="1"/>
          </p:cNvSpPr>
          <p:nvPr>
            <p:ph type="sldNum" idx="12"/>
          </p:nvPr>
        </p:nvSpPr>
        <p:spPr>
          <a:xfrm>
            <a:off x="8497765" y="5407982"/>
            <a:ext cx="433200" cy="1044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dk2"/>
                </a:solidFill>
                <a:latin typeface="Arial"/>
                <a:ea typeface="Arial"/>
                <a:cs typeface="Arial"/>
                <a:sym typeface="Arial"/>
              </a:defRPr>
            </a:lvl1pPr>
            <a:lvl2pPr marL="0" marR="0" lvl="1" indent="0" algn="l" rtl="0">
              <a:spcBef>
                <a:spcPts val="0"/>
              </a:spcBef>
              <a:buNone/>
              <a:defRPr sz="800" b="1">
                <a:solidFill>
                  <a:schemeClr val="dk2"/>
                </a:solidFill>
                <a:latin typeface="Arial"/>
                <a:ea typeface="Arial"/>
                <a:cs typeface="Arial"/>
                <a:sym typeface="Arial"/>
              </a:defRPr>
            </a:lvl2pPr>
            <a:lvl3pPr marL="0" marR="0" lvl="2" indent="0" algn="l" rtl="0">
              <a:spcBef>
                <a:spcPts val="0"/>
              </a:spcBef>
              <a:buNone/>
              <a:defRPr sz="800" b="1">
                <a:solidFill>
                  <a:schemeClr val="dk2"/>
                </a:solidFill>
                <a:latin typeface="Arial"/>
                <a:ea typeface="Arial"/>
                <a:cs typeface="Arial"/>
                <a:sym typeface="Arial"/>
              </a:defRPr>
            </a:lvl3pPr>
            <a:lvl4pPr marL="0" marR="0" lvl="3" indent="0" algn="l" rtl="0">
              <a:spcBef>
                <a:spcPts val="0"/>
              </a:spcBef>
              <a:buNone/>
              <a:defRPr sz="800" b="1">
                <a:solidFill>
                  <a:schemeClr val="dk2"/>
                </a:solidFill>
                <a:latin typeface="Arial"/>
                <a:ea typeface="Arial"/>
                <a:cs typeface="Arial"/>
                <a:sym typeface="Arial"/>
              </a:defRPr>
            </a:lvl4pPr>
            <a:lvl5pPr marL="0" marR="0" lvl="4" indent="0" algn="l" rtl="0">
              <a:spcBef>
                <a:spcPts val="0"/>
              </a:spcBef>
              <a:buNone/>
              <a:defRPr sz="800" b="1">
                <a:solidFill>
                  <a:schemeClr val="dk2"/>
                </a:solidFill>
                <a:latin typeface="Arial"/>
                <a:ea typeface="Arial"/>
                <a:cs typeface="Arial"/>
                <a:sym typeface="Arial"/>
              </a:defRPr>
            </a:lvl5pPr>
            <a:lvl6pPr marL="0" marR="0" lvl="5" indent="0" algn="l" rtl="0">
              <a:spcBef>
                <a:spcPts val="0"/>
              </a:spcBef>
              <a:buNone/>
              <a:defRPr sz="800" b="1">
                <a:solidFill>
                  <a:schemeClr val="dk2"/>
                </a:solidFill>
                <a:latin typeface="Arial"/>
                <a:ea typeface="Arial"/>
                <a:cs typeface="Arial"/>
                <a:sym typeface="Arial"/>
              </a:defRPr>
            </a:lvl6pPr>
            <a:lvl7pPr marL="0" marR="0" lvl="6" indent="0" algn="l" rtl="0">
              <a:spcBef>
                <a:spcPts val="0"/>
              </a:spcBef>
              <a:buNone/>
              <a:defRPr sz="800" b="1">
                <a:solidFill>
                  <a:schemeClr val="dk2"/>
                </a:solidFill>
                <a:latin typeface="Arial"/>
                <a:ea typeface="Arial"/>
                <a:cs typeface="Arial"/>
                <a:sym typeface="Arial"/>
              </a:defRPr>
            </a:lvl7pPr>
            <a:lvl8pPr marL="0" marR="0" lvl="7" indent="0" algn="l" rtl="0">
              <a:spcBef>
                <a:spcPts val="0"/>
              </a:spcBef>
              <a:buNone/>
              <a:defRPr sz="800" b="1">
                <a:solidFill>
                  <a:schemeClr val="dk2"/>
                </a:solidFill>
                <a:latin typeface="Arial"/>
                <a:ea typeface="Arial"/>
                <a:cs typeface="Arial"/>
                <a:sym typeface="Arial"/>
              </a:defRPr>
            </a:lvl8pPr>
            <a:lvl9pPr marL="0" marR="0" lvl="8" indent="0" algn="l" rtl="0">
              <a:spcBef>
                <a:spcPts val="0"/>
              </a:spcBef>
              <a:buNone/>
              <a:defRPr sz="800" b="1">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Sample Boxed Text x3">
  <p:cSld name="Sample Boxed Text x3">
    <p:spTree>
      <p:nvGrpSpPr>
        <p:cNvPr id="1" name="Shape 326"/>
        <p:cNvGrpSpPr/>
        <p:nvPr/>
      </p:nvGrpSpPr>
      <p:grpSpPr>
        <a:xfrm>
          <a:off x="0" y="0"/>
          <a:ext cx="0" cy="0"/>
          <a:chOff x="0" y="0"/>
          <a:chExt cx="0" cy="0"/>
        </a:xfrm>
      </p:grpSpPr>
      <p:sp>
        <p:nvSpPr>
          <p:cNvPr id="327" name="Google Shape;327;p58"/>
          <p:cNvSpPr/>
          <p:nvPr/>
        </p:nvSpPr>
        <p:spPr>
          <a:xfrm>
            <a:off x="539109" y="2224297"/>
            <a:ext cx="2602800" cy="390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8" name="Google Shape;328;p58"/>
          <p:cNvSpPr/>
          <p:nvPr/>
        </p:nvSpPr>
        <p:spPr>
          <a:xfrm>
            <a:off x="539109" y="2608146"/>
            <a:ext cx="2602800" cy="17838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9" name="Google Shape;329;p58"/>
          <p:cNvSpPr txBox="1">
            <a:spLocks noGrp="1"/>
          </p:cNvSpPr>
          <p:nvPr>
            <p:ph type="title"/>
          </p:nvPr>
        </p:nvSpPr>
        <p:spPr>
          <a:xfrm>
            <a:off x="540000" y="348000"/>
            <a:ext cx="6359400" cy="7869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330" name="Google Shape;330;p58"/>
          <p:cNvSpPr txBox="1">
            <a:spLocks noGrp="1"/>
          </p:cNvSpPr>
          <p:nvPr>
            <p:ph type="body" idx="1"/>
          </p:nvPr>
        </p:nvSpPr>
        <p:spPr>
          <a:xfrm>
            <a:off x="724618" y="2239958"/>
            <a:ext cx="2191200" cy="357300"/>
          </a:xfrm>
          <a:prstGeom prst="rect">
            <a:avLst/>
          </a:prstGeom>
          <a:noFill/>
          <a:ln>
            <a:noFill/>
          </a:ln>
        </p:spPr>
        <p:txBody>
          <a:bodyPr spcFirstLastPara="1" wrap="square" lIns="91425" tIns="91425" rIns="91425" bIns="91425" anchor="ctr" anchorCtr="0"/>
          <a:lstStyle>
            <a:lvl1pPr marL="457200" marR="0" lvl="0" indent="-228600" algn="ctr" rtl="0">
              <a:lnSpc>
                <a:spcPct val="105000"/>
              </a:lnSpc>
              <a:spcBef>
                <a:spcPts val="0"/>
              </a:spcBef>
              <a:spcAft>
                <a:spcPts val="0"/>
              </a:spcAft>
              <a:buClr>
                <a:schemeClr val="lt1"/>
              </a:buClr>
              <a:buSzPts val="1400"/>
              <a:buFont typeface="Arial"/>
              <a:buNone/>
              <a:defRPr sz="2000" b="1" i="0" u="none" strike="noStrike" cap="none">
                <a:solidFill>
                  <a:schemeClr val="lt1"/>
                </a:solidFill>
                <a:latin typeface="Arial"/>
                <a:ea typeface="Arial"/>
                <a:cs typeface="Arial"/>
                <a:sym typeface="Arial"/>
              </a:defRPr>
            </a:lvl1pPr>
            <a:lvl2pPr marL="914400" marR="0" lvl="1" indent="-355600" algn="l" rtl="0">
              <a:lnSpc>
                <a:spcPct val="95000"/>
              </a:lnSpc>
              <a:spcBef>
                <a:spcPts val="0"/>
              </a:spcBef>
              <a:spcAft>
                <a:spcPts val="0"/>
              </a:spcAft>
              <a:buClr>
                <a:schemeClr val="lt2"/>
              </a:buClr>
              <a:buSzPts val="2000"/>
              <a:buFont typeface="Arial"/>
              <a:buChar char="•"/>
              <a:defRPr sz="2000" b="1" i="0" u="none" strike="noStrike" cap="none">
                <a:solidFill>
                  <a:schemeClr val="lt1"/>
                </a:solidFill>
                <a:latin typeface="Arial"/>
                <a:ea typeface="Arial"/>
                <a:cs typeface="Arial"/>
                <a:sym typeface="Arial"/>
              </a:defRPr>
            </a:lvl2pPr>
            <a:lvl3pPr marL="1371600" marR="0" lvl="2" indent="-355600" algn="l" rtl="0">
              <a:lnSpc>
                <a:spcPct val="95000"/>
              </a:lnSpc>
              <a:spcBef>
                <a:spcPts val="0"/>
              </a:spcBef>
              <a:spcAft>
                <a:spcPts val="0"/>
              </a:spcAft>
              <a:buClr>
                <a:schemeClr val="accent4"/>
              </a:buClr>
              <a:buSzPts val="2000"/>
              <a:buFont typeface="Arial"/>
              <a:buChar char="‒"/>
              <a:defRPr sz="2000" b="1" i="0" u="none" strike="noStrike" cap="none">
                <a:solidFill>
                  <a:schemeClr val="lt1"/>
                </a:solidFill>
                <a:latin typeface="Arial"/>
                <a:ea typeface="Arial"/>
                <a:cs typeface="Arial"/>
                <a:sym typeface="Arial"/>
              </a:defRPr>
            </a:lvl3pPr>
            <a:lvl4pPr marL="1828800" marR="0" lvl="3" indent="-228600" algn="l" rtl="0">
              <a:lnSpc>
                <a:spcPct val="75000"/>
              </a:lnSpc>
              <a:spcBef>
                <a:spcPts val="0"/>
              </a:spcBef>
              <a:spcAft>
                <a:spcPts val="0"/>
              </a:spcAft>
              <a:buClr>
                <a:schemeClr val="dk1"/>
              </a:buClr>
              <a:buSzPts val="1400"/>
              <a:buFont typeface="Arial"/>
              <a:buNone/>
              <a:defRPr sz="2000" b="1" i="0" u="none" strike="noStrike" cap="none">
                <a:solidFill>
                  <a:schemeClr val="lt1"/>
                </a:solidFill>
                <a:latin typeface="Arial"/>
                <a:ea typeface="Arial"/>
                <a:cs typeface="Arial"/>
                <a:sym typeface="Arial"/>
              </a:defRPr>
            </a:lvl4pPr>
            <a:lvl5pPr marL="2286000" marR="0" lvl="4" indent="-355600" algn="l" rtl="0">
              <a:spcBef>
                <a:spcPts val="850"/>
              </a:spcBef>
              <a:spcAft>
                <a:spcPts val="0"/>
              </a:spcAft>
              <a:buClr>
                <a:schemeClr val="lt1"/>
              </a:buClr>
              <a:buSzPts val="2000"/>
              <a:buFont typeface="Arial"/>
              <a:buChar char="»"/>
              <a:defRPr sz="2000" b="1"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1" name="Google Shape;331;p58"/>
          <p:cNvSpPr txBox="1">
            <a:spLocks noGrp="1"/>
          </p:cNvSpPr>
          <p:nvPr>
            <p:ph type="body" idx="2"/>
          </p:nvPr>
        </p:nvSpPr>
        <p:spPr>
          <a:xfrm>
            <a:off x="737419" y="2689165"/>
            <a:ext cx="2246100" cy="1293300"/>
          </a:xfrm>
          <a:prstGeom prst="rect">
            <a:avLst/>
          </a:prstGeom>
          <a:noFill/>
          <a:ln>
            <a:noFill/>
          </a:ln>
        </p:spPr>
        <p:txBody>
          <a:bodyPr spcFirstLastPara="1" wrap="square" lIns="91425" tIns="91425" rIns="91425" bIns="91425" anchor="t" anchorCtr="0"/>
          <a:lstStyle>
            <a:lvl1pPr marL="457200" marR="0" lvl="0" indent="-228600" algn="l" rtl="0">
              <a:lnSpc>
                <a:spcPct val="116666"/>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L="914400" marR="0" lvl="1" indent="-228600" algn="l" rtl="0">
              <a:lnSpc>
                <a:spcPct val="116666"/>
              </a:lnSpc>
              <a:spcBef>
                <a:spcPts val="0"/>
              </a:spcBef>
              <a:spcAft>
                <a:spcPts val="0"/>
              </a:spcAft>
              <a:buClr>
                <a:schemeClr val="lt2"/>
              </a:buClr>
              <a:buSzPts val="1600"/>
              <a:buFont typeface="Arial"/>
              <a:buNone/>
              <a:defRPr sz="1200" b="0" i="0" u="none" strike="noStrike" cap="none">
                <a:solidFill>
                  <a:srgbClr val="000000"/>
                </a:solidFill>
                <a:latin typeface="Arial"/>
                <a:ea typeface="Arial"/>
                <a:cs typeface="Arial"/>
                <a:sym typeface="Arial"/>
              </a:defRPr>
            </a:lvl2pPr>
            <a:lvl3pPr marL="1371600" marR="0" lvl="2" indent="-304800" algn="l" rtl="0">
              <a:lnSpc>
                <a:spcPct val="116666"/>
              </a:lnSpc>
              <a:spcBef>
                <a:spcPts val="0"/>
              </a:spcBef>
              <a:spcAft>
                <a:spcPts val="0"/>
              </a:spcAft>
              <a:buClr>
                <a:schemeClr val="lt2"/>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228600" algn="l" rtl="0">
              <a:lnSpc>
                <a:spcPct val="130000"/>
              </a:lnSpc>
              <a:spcBef>
                <a:spcPts val="0"/>
              </a:spcBef>
              <a:spcAft>
                <a:spcPts val="0"/>
              </a:spcAft>
              <a:buClr>
                <a:schemeClr val="dk1"/>
              </a:buClr>
              <a:buSzPts val="1400"/>
              <a:buFont typeface="Arial"/>
              <a:buNone/>
              <a:defRPr sz="1000" b="0" i="0" u="none" strike="noStrike" cap="none">
                <a:solidFill>
                  <a:schemeClr val="lt2"/>
                </a:solidFill>
                <a:latin typeface="Arial"/>
                <a:ea typeface="Arial"/>
                <a:cs typeface="Arial"/>
                <a:sym typeface="Arial"/>
              </a:defRPr>
            </a:lvl4pPr>
            <a:lvl5pPr marL="2286000" marR="0" lvl="4" indent="-292100" algn="l" rtl="0">
              <a:lnSpc>
                <a:spcPct val="13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2" name="Google Shape;332;p58"/>
          <p:cNvSpPr/>
          <p:nvPr/>
        </p:nvSpPr>
        <p:spPr>
          <a:xfrm>
            <a:off x="3290737" y="2224297"/>
            <a:ext cx="2602800" cy="390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3" name="Google Shape;333;p58"/>
          <p:cNvSpPr/>
          <p:nvPr/>
        </p:nvSpPr>
        <p:spPr>
          <a:xfrm>
            <a:off x="3290737" y="2608146"/>
            <a:ext cx="2602800" cy="17838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4" name="Google Shape;334;p58"/>
          <p:cNvSpPr txBox="1">
            <a:spLocks noGrp="1"/>
          </p:cNvSpPr>
          <p:nvPr>
            <p:ph type="body" idx="3"/>
          </p:nvPr>
        </p:nvSpPr>
        <p:spPr>
          <a:xfrm>
            <a:off x="3476246" y="2239958"/>
            <a:ext cx="2191200" cy="357300"/>
          </a:xfrm>
          <a:prstGeom prst="rect">
            <a:avLst/>
          </a:prstGeom>
          <a:noFill/>
          <a:ln>
            <a:noFill/>
          </a:ln>
        </p:spPr>
        <p:txBody>
          <a:bodyPr spcFirstLastPara="1" wrap="square" lIns="91425" tIns="91425" rIns="91425" bIns="91425" anchor="ctr" anchorCtr="0"/>
          <a:lstStyle>
            <a:lvl1pPr marL="457200" marR="0" lvl="0" indent="-228600" algn="ctr" rtl="0">
              <a:lnSpc>
                <a:spcPct val="105000"/>
              </a:lnSpc>
              <a:spcBef>
                <a:spcPts val="0"/>
              </a:spcBef>
              <a:spcAft>
                <a:spcPts val="0"/>
              </a:spcAft>
              <a:buClr>
                <a:schemeClr val="lt1"/>
              </a:buClr>
              <a:buSzPts val="1400"/>
              <a:buFont typeface="Arial"/>
              <a:buNone/>
              <a:defRPr sz="2000" b="1" i="0" u="none" strike="noStrike" cap="none">
                <a:solidFill>
                  <a:schemeClr val="lt1"/>
                </a:solidFill>
                <a:latin typeface="Arial"/>
                <a:ea typeface="Arial"/>
                <a:cs typeface="Arial"/>
                <a:sym typeface="Arial"/>
              </a:defRPr>
            </a:lvl1pPr>
            <a:lvl2pPr marL="914400" marR="0" lvl="1" indent="-355600" algn="l" rtl="0">
              <a:lnSpc>
                <a:spcPct val="95000"/>
              </a:lnSpc>
              <a:spcBef>
                <a:spcPts val="0"/>
              </a:spcBef>
              <a:spcAft>
                <a:spcPts val="0"/>
              </a:spcAft>
              <a:buClr>
                <a:schemeClr val="lt2"/>
              </a:buClr>
              <a:buSzPts val="2000"/>
              <a:buFont typeface="Arial"/>
              <a:buChar char="•"/>
              <a:defRPr sz="2000" b="1" i="0" u="none" strike="noStrike" cap="none">
                <a:solidFill>
                  <a:schemeClr val="lt1"/>
                </a:solidFill>
                <a:latin typeface="Arial"/>
                <a:ea typeface="Arial"/>
                <a:cs typeface="Arial"/>
                <a:sym typeface="Arial"/>
              </a:defRPr>
            </a:lvl2pPr>
            <a:lvl3pPr marL="1371600" marR="0" lvl="2" indent="-355600" algn="l" rtl="0">
              <a:lnSpc>
                <a:spcPct val="95000"/>
              </a:lnSpc>
              <a:spcBef>
                <a:spcPts val="0"/>
              </a:spcBef>
              <a:spcAft>
                <a:spcPts val="0"/>
              </a:spcAft>
              <a:buClr>
                <a:schemeClr val="accent4"/>
              </a:buClr>
              <a:buSzPts val="2000"/>
              <a:buFont typeface="Arial"/>
              <a:buChar char="‒"/>
              <a:defRPr sz="2000" b="1" i="0" u="none" strike="noStrike" cap="none">
                <a:solidFill>
                  <a:schemeClr val="lt1"/>
                </a:solidFill>
                <a:latin typeface="Arial"/>
                <a:ea typeface="Arial"/>
                <a:cs typeface="Arial"/>
                <a:sym typeface="Arial"/>
              </a:defRPr>
            </a:lvl3pPr>
            <a:lvl4pPr marL="1828800" marR="0" lvl="3" indent="-228600" algn="l" rtl="0">
              <a:lnSpc>
                <a:spcPct val="75000"/>
              </a:lnSpc>
              <a:spcBef>
                <a:spcPts val="0"/>
              </a:spcBef>
              <a:spcAft>
                <a:spcPts val="0"/>
              </a:spcAft>
              <a:buClr>
                <a:schemeClr val="dk1"/>
              </a:buClr>
              <a:buSzPts val="1400"/>
              <a:buFont typeface="Arial"/>
              <a:buNone/>
              <a:defRPr sz="2000" b="1" i="0" u="none" strike="noStrike" cap="none">
                <a:solidFill>
                  <a:schemeClr val="lt1"/>
                </a:solidFill>
                <a:latin typeface="Arial"/>
                <a:ea typeface="Arial"/>
                <a:cs typeface="Arial"/>
                <a:sym typeface="Arial"/>
              </a:defRPr>
            </a:lvl4pPr>
            <a:lvl5pPr marL="2286000" marR="0" lvl="4" indent="-355600" algn="l" rtl="0">
              <a:spcBef>
                <a:spcPts val="850"/>
              </a:spcBef>
              <a:spcAft>
                <a:spcPts val="0"/>
              </a:spcAft>
              <a:buClr>
                <a:schemeClr val="lt1"/>
              </a:buClr>
              <a:buSzPts val="2000"/>
              <a:buFont typeface="Arial"/>
              <a:buChar char="»"/>
              <a:defRPr sz="2000" b="1"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5" name="Google Shape;335;p58"/>
          <p:cNvSpPr txBox="1">
            <a:spLocks noGrp="1"/>
          </p:cNvSpPr>
          <p:nvPr>
            <p:ph type="body" idx="4"/>
          </p:nvPr>
        </p:nvSpPr>
        <p:spPr>
          <a:xfrm>
            <a:off x="3489047" y="2689165"/>
            <a:ext cx="2246100" cy="1293300"/>
          </a:xfrm>
          <a:prstGeom prst="rect">
            <a:avLst/>
          </a:prstGeom>
          <a:noFill/>
          <a:ln>
            <a:noFill/>
          </a:ln>
        </p:spPr>
        <p:txBody>
          <a:bodyPr spcFirstLastPara="1" wrap="square" lIns="91425" tIns="91425" rIns="91425" bIns="91425" anchor="t" anchorCtr="0"/>
          <a:lstStyle>
            <a:lvl1pPr marL="457200" marR="0" lvl="0" indent="-228600" algn="l" rtl="0">
              <a:lnSpc>
                <a:spcPct val="116666"/>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L="914400" marR="0" lvl="1" indent="-228600" algn="l" rtl="0">
              <a:lnSpc>
                <a:spcPct val="116666"/>
              </a:lnSpc>
              <a:spcBef>
                <a:spcPts val="0"/>
              </a:spcBef>
              <a:spcAft>
                <a:spcPts val="0"/>
              </a:spcAft>
              <a:buClr>
                <a:schemeClr val="lt2"/>
              </a:buClr>
              <a:buSzPts val="1600"/>
              <a:buFont typeface="Arial"/>
              <a:buNone/>
              <a:defRPr sz="1200" b="0" i="0" u="none" strike="noStrike" cap="none">
                <a:solidFill>
                  <a:srgbClr val="000000"/>
                </a:solidFill>
                <a:latin typeface="Arial"/>
                <a:ea typeface="Arial"/>
                <a:cs typeface="Arial"/>
                <a:sym typeface="Arial"/>
              </a:defRPr>
            </a:lvl2pPr>
            <a:lvl3pPr marL="1371600" marR="0" lvl="2" indent="-304800" algn="l" rtl="0">
              <a:lnSpc>
                <a:spcPct val="116666"/>
              </a:lnSpc>
              <a:spcBef>
                <a:spcPts val="0"/>
              </a:spcBef>
              <a:spcAft>
                <a:spcPts val="0"/>
              </a:spcAft>
              <a:buClr>
                <a:schemeClr val="lt2"/>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228600" algn="l" rtl="0">
              <a:lnSpc>
                <a:spcPct val="130000"/>
              </a:lnSpc>
              <a:spcBef>
                <a:spcPts val="0"/>
              </a:spcBef>
              <a:spcAft>
                <a:spcPts val="0"/>
              </a:spcAft>
              <a:buClr>
                <a:schemeClr val="dk1"/>
              </a:buClr>
              <a:buSzPts val="1400"/>
              <a:buFont typeface="Arial"/>
              <a:buNone/>
              <a:defRPr sz="1000" b="0" i="0" u="none" strike="noStrike" cap="none">
                <a:solidFill>
                  <a:schemeClr val="lt2"/>
                </a:solidFill>
                <a:latin typeface="Arial"/>
                <a:ea typeface="Arial"/>
                <a:cs typeface="Arial"/>
                <a:sym typeface="Arial"/>
              </a:defRPr>
            </a:lvl4pPr>
            <a:lvl5pPr marL="2286000" marR="0" lvl="4" indent="-292100" algn="l" rtl="0">
              <a:lnSpc>
                <a:spcPct val="13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6" name="Google Shape;336;p58"/>
          <p:cNvSpPr/>
          <p:nvPr/>
        </p:nvSpPr>
        <p:spPr>
          <a:xfrm>
            <a:off x="6023270" y="2224297"/>
            <a:ext cx="2602800" cy="390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7" name="Google Shape;337;p58"/>
          <p:cNvSpPr/>
          <p:nvPr/>
        </p:nvSpPr>
        <p:spPr>
          <a:xfrm>
            <a:off x="6023270" y="2608146"/>
            <a:ext cx="2602800" cy="17838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8" name="Google Shape;338;p58"/>
          <p:cNvSpPr txBox="1">
            <a:spLocks noGrp="1"/>
          </p:cNvSpPr>
          <p:nvPr>
            <p:ph type="body" idx="5"/>
          </p:nvPr>
        </p:nvSpPr>
        <p:spPr>
          <a:xfrm>
            <a:off x="6208779" y="2239958"/>
            <a:ext cx="2191200" cy="357300"/>
          </a:xfrm>
          <a:prstGeom prst="rect">
            <a:avLst/>
          </a:prstGeom>
          <a:noFill/>
          <a:ln>
            <a:noFill/>
          </a:ln>
        </p:spPr>
        <p:txBody>
          <a:bodyPr spcFirstLastPara="1" wrap="square" lIns="91425" tIns="91425" rIns="91425" bIns="91425" anchor="ctr" anchorCtr="0"/>
          <a:lstStyle>
            <a:lvl1pPr marL="457200" marR="0" lvl="0" indent="-228600" algn="ctr" rtl="0">
              <a:lnSpc>
                <a:spcPct val="105000"/>
              </a:lnSpc>
              <a:spcBef>
                <a:spcPts val="0"/>
              </a:spcBef>
              <a:spcAft>
                <a:spcPts val="0"/>
              </a:spcAft>
              <a:buClr>
                <a:schemeClr val="lt1"/>
              </a:buClr>
              <a:buSzPts val="1400"/>
              <a:buFont typeface="Arial"/>
              <a:buNone/>
              <a:defRPr sz="2000" b="1" i="0" u="none" strike="noStrike" cap="none">
                <a:solidFill>
                  <a:schemeClr val="lt1"/>
                </a:solidFill>
                <a:latin typeface="Arial"/>
                <a:ea typeface="Arial"/>
                <a:cs typeface="Arial"/>
                <a:sym typeface="Arial"/>
              </a:defRPr>
            </a:lvl1pPr>
            <a:lvl2pPr marL="914400" marR="0" lvl="1" indent="-355600" algn="l" rtl="0">
              <a:lnSpc>
                <a:spcPct val="95000"/>
              </a:lnSpc>
              <a:spcBef>
                <a:spcPts val="0"/>
              </a:spcBef>
              <a:spcAft>
                <a:spcPts val="0"/>
              </a:spcAft>
              <a:buClr>
                <a:schemeClr val="lt2"/>
              </a:buClr>
              <a:buSzPts val="2000"/>
              <a:buFont typeface="Arial"/>
              <a:buChar char="•"/>
              <a:defRPr sz="2000" b="1" i="0" u="none" strike="noStrike" cap="none">
                <a:solidFill>
                  <a:schemeClr val="lt1"/>
                </a:solidFill>
                <a:latin typeface="Arial"/>
                <a:ea typeface="Arial"/>
                <a:cs typeface="Arial"/>
                <a:sym typeface="Arial"/>
              </a:defRPr>
            </a:lvl2pPr>
            <a:lvl3pPr marL="1371600" marR="0" lvl="2" indent="-355600" algn="l" rtl="0">
              <a:lnSpc>
                <a:spcPct val="95000"/>
              </a:lnSpc>
              <a:spcBef>
                <a:spcPts val="0"/>
              </a:spcBef>
              <a:spcAft>
                <a:spcPts val="0"/>
              </a:spcAft>
              <a:buClr>
                <a:schemeClr val="accent4"/>
              </a:buClr>
              <a:buSzPts val="2000"/>
              <a:buFont typeface="Arial"/>
              <a:buChar char="‒"/>
              <a:defRPr sz="2000" b="1" i="0" u="none" strike="noStrike" cap="none">
                <a:solidFill>
                  <a:schemeClr val="lt1"/>
                </a:solidFill>
                <a:latin typeface="Arial"/>
                <a:ea typeface="Arial"/>
                <a:cs typeface="Arial"/>
                <a:sym typeface="Arial"/>
              </a:defRPr>
            </a:lvl3pPr>
            <a:lvl4pPr marL="1828800" marR="0" lvl="3" indent="-228600" algn="l" rtl="0">
              <a:lnSpc>
                <a:spcPct val="75000"/>
              </a:lnSpc>
              <a:spcBef>
                <a:spcPts val="0"/>
              </a:spcBef>
              <a:spcAft>
                <a:spcPts val="0"/>
              </a:spcAft>
              <a:buClr>
                <a:schemeClr val="dk1"/>
              </a:buClr>
              <a:buSzPts val="1400"/>
              <a:buFont typeface="Arial"/>
              <a:buNone/>
              <a:defRPr sz="2000" b="1" i="0" u="none" strike="noStrike" cap="none">
                <a:solidFill>
                  <a:schemeClr val="lt1"/>
                </a:solidFill>
                <a:latin typeface="Arial"/>
                <a:ea typeface="Arial"/>
                <a:cs typeface="Arial"/>
                <a:sym typeface="Arial"/>
              </a:defRPr>
            </a:lvl4pPr>
            <a:lvl5pPr marL="2286000" marR="0" lvl="4" indent="-355600" algn="l" rtl="0">
              <a:spcBef>
                <a:spcPts val="850"/>
              </a:spcBef>
              <a:spcAft>
                <a:spcPts val="0"/>
              </a:spcAft>
              <a:buClr>
                <a:schemeClr val="lt1"/>
              </a:buClr>
              <a:buSzPts val="2000"/>
              <a:buFont typeface="Arial"/>
              <a:buChar char="»"/>
              <a:defRPr sz="2000" b="1"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9" name="Google Shape;339;p58"/>
          <p:cNvSpPr txBox="1">
            <a:spLocks noGrp="1"/>
          </p:cNvSpPr>
          <p:nvPr>
            <p:ph type="body" idx="6"/>
          </p:nvPr>
        </p:nvSpPr>
        <p:spPr>
          <a:xfrm>
            <a:off x="6221580" y="2689165"/>
            <a:ext cx="2246100" cy="1293300"/>
          </a:xfrm>
          <a:prstGeom prst="rect">
            <a:avLst/>
          </a:prstGeom>
          <a:noFill/>
          <a:ln>
            <a:noFill/>
          </a:ln>
        </p:spPr>
        <p:txBody>
          <a:bodyPr spcFirstLastPara="1" wrap="square" lIns="91425" tIns="91425" rIns="91425" bIns="91425" anchor="t" anchorCtr="0"/>
          <a:lstStyle>
            <a:lvl1pPr marL="457200" marR="0" lvl="0" indent="-228600" algn="l" rtl="0">
              <a:lnSpc>
                <a:spcPct val="116666"/>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L="914400" marR="0" lvl="1" indent="-228600" algn="l" rtl="0">
              <a:lnSpc>
                <a:spcPct val="116666"/>
              </a:lnSpc>
              <a:spcBef>
                <a:spcPts val="0"/>
              </a:spcBef>
              <a:spcAft>
                <a:spcPts val="0"/>
              </a:spcAft>
              <a:buClr>
                <a:schemeClr val="lt2"/>
              </a:buClr>
              <a:buSzPts val="1600"/>
              <a:buFont typeface="Arial"/>
              <a:buNone/>
              <a:defRPr sz="1200" b="0" i="0" u="none" strike="noStrike" cap="none">
                <a:solidFill>
                  <a:srgbClr val="000000"/>
                </a:solidFill>
                <a:latin typeface="Arial"/>
                <a:ea typeface="Arial"/>
                <a:cs typeface="Arial"/>
                <a:sym typeface="Arial"/>
              </a:defRPr>
            </a:lvl2pPr>
            <a:lvl3pPr marL="1371600" marR="0" lvl="2" indent="-304800" algn="l" rtl="0">
              <a:lnSpc>
                <a:spcPct val="116666"/>
              </a:lnSpc>
              <a:spcBef>
                <a:spcPts val="0"/>
              </a:spcBef>
              <a:spcAft>
                <a:spcPts val="0"/>
              </a:spcAft>
              <a:buClr>
                <a:schemeClr val="lt2"/>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228600" algn="l" rtl="0">
              <a:lnSpc>
                <a:spcPct val="130000"/>
              </a:lnSpc>
              <a:spcBef>
                <a:spcPts val="0"/>
              </a:spcBef>
              <a:spcAft>
                <a:spcPts val="0"/>
              </a:spcAft>
              <a:buClr>
                <a:schemeClr val="dk1"/>
              </a:buClr>
              <a:buSzPts val="1400"/>
              <a:buFont typeface="Arial"/>
              <a:buNone/>
              <a:defRPr sz="1000" b="0" i="0" u="none" strike="noStrike" cap="none">
                <a:solidFill>
                  <a:schemeClr val="lt2"/>
                </a:solidFill>
                <a:latin typeface="Arial"/>
                <a:ea typeface="Arial"/>
                <a:cs typeface="Arial"/>
                <a:sym typeface="Arial"/>
              </a:defRPr>
            </a:lvl4pPr>
            <a:lvl5pPr marL="2286000" marR="0" lvl="4" indent="-292100" algn="l" rtl="0">
              <a:lnSpc>
                <a:spcPct val="13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40" name="Google Shape;340;p58"/>
          <p:cNvSpPr txBox="1">
            <a:spLocks noGrp="1"/>
          </p:cNvSpPr>
          <p:nvPr>
            <p:ph type="body" idx="7"/>
          </p:nvPr>
        </p:nvSpPr>
        <p:spPr>
          <a:xfrm>
            <a:off x="552450" y="1404938"/>
            <a:ext cx="4495800" cy="539700"/>
          </a:xfrm>
          <a:prstGeom prst="rect">
            <a:avLst/>
          </a:prstGeom>
          <a:noFill/>
          <a:ln>
            <a:noFill/>
          </a:ln>
        </p:spPr>
        <p:txBody>
          <a:bodyPr spcFirstLastPara="1" wrap="square" lIns="91425" tIns="91425" rIns="91425" bIns="91425" anchor="t" anchorCtr="0"/>
          <a:lstStyle>
            <a:lvl1pPr marL="457200" marR="0" lvl="0" indent="-228600" algn="l" rtl="0">
              <a:lnSpc>
                <a:spcPct val="118750"/>
              </a:lnSpc>
              <a:spcBef>
                <a:spcPts val="0"/>
              </a:spcBef>
              <a:spcAft>
                <a:spcPts val="0"/>
              </a:spcAft>
              <a:buClr>
                <a:srgbClr val="000000"/>
              </a:buClr>
              <a:buSzPts val="1400"/>
              <a:buFont typeface="Arial"/>
              <a:buNone/>
              <a:defRPr sz="1600" b="0" i="0" u="none" strike="noStrike" cap="none">
                <a:solidFill>
                  <a:srgbClr val="000000"/>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41" name="Google Shape;341;p58"/>
          <p:cNvSpPr txBox="1">
            <a:spLocks noGrp="1"/>
          </p:cNvSpPr>
          <p:nvPr>
            <p:ph type="sldNum" idx="12"/>
          </p:nvPr>
        </p:nvSpPr>
        <p:spPr>
          <a:xfrm>
            <a:off x="8497765" y="5407982"/>
            <a:ext cx="433200" cy="1044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dk2"/>
                </a:solidFill>
                <a:latin typeface="Arial"/>
                <a:ea typeface="Arial"/>
                <a:cs typeface="Arial"/>
                <a:sym typeface="Arial"/>
              </a:defRPr>
            </a:lvl1pPr>
            <a:lvl2pPr marL="0" marR="0" lvl="1" indent="0" algn="l" rtl="0">
              <a:spcBef>
                <a:spcPts val="0"/>
              </a:spcBef>
              <a:buNone/>
              <a:defRPr sz="800" b="1">
                <a:solidFill>
                  <a:schemeClr val="dk2"/>
                </a:solidFill>
                <a:latin typeface="Arial"/>
                <a:ea typeface="Arial"/>
                <a:cs typeface="Arial"/>
                <a:sym typeface="Arial"/>
              </a:defRPr>
            </a:lvl2pPr>
            <a:lvl3pPr marL="0" marR="0" lvl="2" indent="0" algn="l" rtl="0">
              <a:spcBef>
                <a:spcPts val="0"/>
              </a:spcBef>
              <a:buNone/>
              <a:defRPr sz="800" b="1">
                <a:solidFill>
                  <a:schemeClr val="dk2"/>
                </a:solidFill>
                <a:latin typeface="Arial"/>
                <a:ea typeface="Arial"/>
                <a:cs typeface="Arial"/>
                <a:sym typeface="Arial"/>
              </a:defRPr>
            </a:lvl3pPr>
            <a:lvl4pPr marL="0" marR="0" lvl="3" indent="0" algn="l" rtl="0">
              <a:spcBef>
                <a:spcPts val="0"/>
              </a:spcBef>
              <a:buNone/>
              <a:defRPr sz="800" b="1">
                <a:solidFill>
                  <a:schemeClr val="dk2"/>
                </a:solidFill>
                <a:latin typeface="Arial"/>
                <a:ea typeface="Arial"/>
                <a:cs typeface="Arial"/>
                <a:sym typeface="Arial"/>
              </a:defRPr>
            </a:lvl4pPr>
            <a:lvl5pPr marL="0" marR="0" lvl="4" indent="0" algn="l" rtl="0">
              <a:spcBef>
                <a:spcPts val="0"/>
              </a:spcBef>
              <a:buNone/>
              <a:defRPr sz="800" b="1">
                <a:solidFill>
                  <a:schemeClr val="dk2"/>
                </a:solidFill>
                <a:latin typeface="Arial"/>
                <a:ea typeface="Arial"/>
                <a:cs typeface="Arial"/>
                <a:sym typeface="Arial"/>
              </a:defRPr>
            </a:lvl5pPr>
            <a:lvl6pPr marL="0" marR="0" lvl="5" indent="0" algn="l" rtl="0">
              <a:spcBef>
                <a:spcPts val="0"/>
              </a:spcBef>
              <a:buNone/>
              <a:defRPr sz="800" b="1">
                <a:solidFill>
                  <a:schemeClr val="dk2"/>
                </a:solidFill>
                <a:latin typeface="Arial"/>
                <a:ea typeface="Arial"/>
                <a:cs typeface="Arial"/>
                <a:sym typeface="Arial"/>
              </a:defRPr>
            </a:lvl6pPr>
            <a:lvl7pPr marL="0" marR="0" lvl="6" indent="0" algn="l" rtl="0">
              <a:spcBef>
                <a:spcPts val="0"/>
              </a:spcBef>
              <a:buNone/>
              <a:defRPr sz="800" b="1">
                <a:solidFill>
                  <a:schemeClr val="dk2"/>
                </a:solidFill>
                <a:latin typeface="Arial"/>
                <a:ea typeface="Arial"/>
                <a:cs typeface="Arial"/>
                <a:sym typeface="Arial"/>
              </a:defRPr>
            </a:lvl7pPr>
            <a:lvl8pPr marL="0" marR="0" lvl="7" indent="0" algn="l" rtl="0">
              <a:spcBef>
                <a:spcPts val="0"/>
              </a:spcBef>
              <a:buNone/>
              <a:defRPr sz="800" b="1">
                <a:solidFill>
                  <a:schemeClr val="dk2"/>
                </a:solidFill>
                <a:latin typeface="Arial"/>
                <a:ea typeface="Arial"/>
                <a:cs typeface="Arial"/>
                <a:sym typeface="Arial"/>
              </a:defRPr>
            </a:lvl8pPr>
            <a:lvl9pPr marL="0" marR="0" lvl="8" indent="0" algn="l" rtl="0">
              <a:spcBef>
                <a:spcPts val="0"/>
              </a:spcBef>
              <a:buNone/>
              <a:defRPr sz="800" b="1">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Sample Boxed Text with Image x3">
  <p:cSld name="Sample Boxed Text with Image x3">
    <p:spTree>
      <p:nvGrpSpPr>
        <p:cNvPr id="1" name="Shape 342"/>
        <p:cNvGrpSpPr/>
        <p:nvPr/>
      </p:nvGrpSpPr>
      <p:grpSpPr>
        <a:xfrm>
          <a:off x="0" y="0"/>
          <a:ext cx="0" cy="0"/>
          <a:chOff x="0" y="0"/>
          <a:chExt cx="0" cy="0"/>
        </a:xfrm>
      </p:grpSpPr>
      <p:sp>
        <p:nvSpPr>
          <p:cNvPr id="343" name="Google Shape;343;p59"/>
          <p:cNvSpPr/>
          <p:nvPr/>
        </p:nvSpPr>
        <p:spPr>
          <a:xfrm>
            <a:off x="3282309" y="1981083"/>
            <a:ext cx="2584800" cy="14319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4" name="Google Shape;344;p59"/>
          <p:cNvSpPr/>
          <p:nvPr/>
        </p:nvSpPr>
        <p:spPr>
          <a:xfrm>
            <a:off x="6025509" y="1981083"/>
            <a:ext cx="2584800" cy="14319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5" name="Google Shape;345;p59"/>
          <p:cNvSpPr/>
          <p:nvPr/>
        </p:nvSpPr>
        <p:spPr>
          <a:xfrm>
            <a:off x="539109" y="1981083"/>
            <a:ext cx="2584800" cy="14319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6" name="Google Shape;346;p59"/>
          <p:cNvSpPr txBox="1">
            <a:spLocks noGrp="1"/>
          </p:cNvSpPr>
          <p:nvPr>
            <p:ph type="title"/>
          </p:nvPr>
        </p:nvSpPr>
        <p:spPr>
          <a:xfrm>
            <a:off x="540000" y="348000"/>
            <a:ext cx="6359400" cy="7869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347" name="Google Shape;347;p59"/>
          <p:cNvSpPr txBox="1">
            <a:spLocks noGrp="1"/>
          </p:cNvSpPr>
          <p:nvPr>
            <p:ph type="body" idx="1"/>
          </p:nvPr>
        </p:nvSpPr>
        <p:spPr>
          <a:xfrm>
            <a:off x="676275" y="2919353"/>
            <a:ext cx="2362200" cy="366600"/>
          </a:xfrm>
          <a:prstGeom prst="rect">
            <a:avLst/>
          </a:prstGeom>
          <a:noFill/>
          <a:ln>
            <a:noFill/>
          </a:ln>
        </p:spPr>
        <p:txBody>
          <a:bodyPr spcFirstLastPara="1" wrap="square" lIns="91425" tIns="91425" rIns="91425" bIns="91425" anchor="b" anchorCtr="0"/>
          <a:lstStyle>
            <a:lvl1pPr marL="457200" marR="0" lvl="0" indent="-228600" algn="ctr" rtl="0">
              <a:lnSpc>
                <a:spcPct val="87500"/>
              </a:lnSpc>
              <a:spcBef>
                <a:spcPts val="0"/>
              </a:spcBef>
              <a:spcAft>
                <a:spcPts val="0"/>
              </a:spcAft>
              <a:buClr>
                <a:srgbClr val="000000"/>
              </a:buClr>
              <a:buSzPts val="14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16666"/>
              </a:lnSpc>
              <a:spcBef>
                <a:spcPts val="0"/>
              </a:spcBef>
              <a:spcAft>
                <a:spcPts val="0"/>
              </a:spcAft>
              <a:buClr>
                <a:schemeClr val="lt2"/>
              </a:buClr>
              <a:buSzPts val="1600"/>
              <a:buFont typeface="Arial"/>
              <a:buNone/>
              <a:defRPr sz="1200" b="0" i="0" u="none" strike="noStrike" cap="none">
                <a:solidFill>
                  <a:srgbClr val="000000"/>
                </a:solidFill>
                <a:latin typeface="Arial"/>
                <a:ea typeface="Arial"/>
                <a:cs typeface="Arial"/>
                <a:sym typeface="Arial"/>
              </a:defRPr>
            </a:lvl2pPr>
            <a:lvl3pPr marL="1371600" marR="0" lvl="2" indent="-304800" algn="l" rtl="0">
              <a:lnSpc>
                <a:spcPct val="116666"/>
              </a:lnSpc>
              <a:spcBef>
                <a:spcPts val="0"/>
              </a:spcBef>
              <a:spcAft>
                <a:spcPts val="0"/>
              </a:spcAft>
              <a:buClr>
                <a:schemeClr val="lt2"/>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228600" algn="l" rtl="0">
              <a:lnSpc>
                <a:spcPct val="130000"/>
              </a:lnSpc>
              <a:spcBef>
                <a:spcPts val="0"/>
              </a:spcBef>
              <a:spcAft>
                <a:spcPts val="0"/>
              </a:spcAft>
              <a:buClr>
                <a:schemeClr val="dk1"/>
              </a:buClr>
              <a:buSzPts val="1400"/>
              <a:buFont typeface="Arial"/>
              <a:buNone/>
              <a:defRPr sz="1000" b="0" i="0" u="none" strike="noStrike" cap="none">
                <a:solidFill>
                  <a:schemeClr val="lt2"/>
                </a:solidFill>
                <a:latin typeface="Arial"/>
                <a:ea typeface="Arial"/>
                <a:cs typeface="Arial"/>
                <a:sym typeface="Arial"/>
              </a:defRPr>
            </a:lvl4pPr>
            <a:lvl5pPr marL="2286000" marR="0" lvl="4" indent="-292100" algn="l" rtl="0">
              <a:lnSpc>
                <a:spcPct val="13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48" name="Google Shape;348;p59"/>
          <p:cNvSpPr txBox="1">
            <a:spLocks noGrp="1"/>
          </p:cNvSpPr>
          <p:nvPr>
            <p:ph type="body" idx="2"/>
          </p:nvPr>
        </p:nvSpPr>
        <p:spPr>
          <a:xfrm>
            <a:off x="552450" y="1404938"/>
            <a:ext cx="4495800" cy="539700"/>
          </a:xfrm>
          <a:prstGeom prst="rect">
            <a:avLst/>
          </a:prstGeom>
          <a:noFill/>
          <a:ln>
            <a:noFill/>
          </a:ln>
        </p:spPr>
        <p:txBody>
          <a:bodyPr spcFirstLastPara="1" wrap="square" lIns="91425" tIns="91425" rIns="91425" bIns="91425" anchor="t" anchorCtr="0"/>
          <a:lstStyle>
            <a:lvl1pPr marL="457200" marR="0" lvl="0" indent="-228600" algn="l" rtl="0">
              <a:lnSpc>
                <a:spcPct val="118750"/>
              </a:lnSpc>
              <a:spcBef>
                <a:spcPts val="0"/>
              </a:spcBef>
              <a:spcAft>
                <a:spcPts val="0"/>
              </a:spcAft>
              <a:buClr>
                <a:srgbClr val="000000"/>
              </a:buClr>
              <a:buSzPts val="1400"/>
              <a:buFont typeface="Arial"/>
              <a:buNone/>
              <a:defRPr sz="1600" b="0" i="0" u="none" strike="noStrike" cap="none">
                <a:solidFill>
                  <a:srgbClr val="000000"/>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49" name="Google Shape;349;p59"/>
          <p:cNvSpPr>
            <a:spLocks noGrp="1"/>
          </p:cNvSpPr>
          <p:nvPr>
            <p:ph type="pic" idx="3"/>
          </p:nvPr>
        </p:nvSpPr>
        <p:spPr>
          <a:xfrm>
            <a:off x="539109" y="3389313"/>
            <a:ext cx="2584800" cy="14607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90000"/>
              </a:lnSpc>
              <a:spcBef>
                <a:spcPts val="0"/>
              </a:spcBef>
              <a:spcAft>
                <a:spcPts val="0"/>
              </a:spcAft>
              <a:buClr>
                <a:schemeClr val="lt2"/>
              </a:buClr>
              <a:buSzPts val="1400"/>
              <a:buFont typeface="Arial"/>
              <a:buNone/>
              <a:defRPr sz="1000" b="0" i="0" u="none" strike="noStrike" cap="none">
                <a:solidFill>
                  <a:schemeClr val="lt2"/>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350" name="Google Shape;350;p59"/>
          <p:cNvPicPr preferRelativeResize="0"/>
          <p:nvPr/>
        </p:nvPicPr>
        <p:blipFill rotWithShape="1">
          <a:blip r:embed="rId2">
            <a:alphaModFix/>
          </a:blip>
          <a:srcRect/>
          <a:stretch/>
        </p:blipFill>
        <p:spPr>
          <a:xfrm>
            <a:off x="1505711" y="2216784"/>
            <a:ext cx="551700" cy="902400"/>
          </a:xfrm>
          <a:prstGeom prst="rect">
            <a:avLst/>
          </a:prstGeom>
          <a:noFill/>
          <a:ln>
            <a:noFill/>
          </a:ln>
        </p:spPr>
      </p:pic>
      <p:pic>
        <p:nvPicPr>
          <p:cNvPr id="351" name="Google Shape;351;p59"/>
          <p:cNvPicPr preferRelativeResize="0"/>
          <p:nvPr/>
        </p:nvPicPr>
        <p:blipFill rotWithShape="1">
          <a:blip r:embed="rId3">
            <a:alphaModFix/>
          </a:blip>
          <a:srcRect/>
          <a:stretch/>
        </p:blipFill>
        <p:spPr>
          <a:xfrm>
            <a:off x="4217936" y="2214785"/>
            <a:ext cx="552900" cy="904200"/>
          </a:xfrm>
          <a:prstGeom prst="rect">
            <a:avLst/>
          </a:prstGeom>
          <a:noFill/>
          <a:ln>
            <a:noFill/>
          </a:ln>
        </p:spPr>
      </p:pic>
      <p:pic>
        <p:nvPicPr>
          <p:cNvPr id="352" name="Google Shape;352;p59"/>
          <p:cNvPicPr preferRelativeResize="0"/>
          <p:nvPr/>
        </p:nvPicPr>
        <p:blipFill rotWithShape="1">
          <a:blip r:embed="rId4">
            <a:alphaModFix/>
          </a:blip>
          <a:srcRect/>
          <a:stretch/>
        </p:blipFill>
        <p:spPr>
          <a:xfrm>
            <a:off x="6968261" y="2204847"/>
            <a:ext cx="552900" cy="904200"/>
          </a:xfrm>
          <a:prstGeom prst="rect">
            <a:avLst/>
          </a:prstGeom>
          <a:noFill/>
          <a:ln>
            <a:noFill/>
          </a:ln>
        </p:spPr>
      </p:pic>
      <p:sp>
        <p:nvSpPr>
          <p:cNvPr id="353" name="Google Shape;353;p59"/>
          <p:cNvSpPr txBox="1">
            <a:spLocks noGrp="1"/>
          </p:cNvSpPr>
          <p:nvPr>
            <p:ph type="body" idx="4"/>
          </p:nvPr>
        </p:nvSpPr>
        <p:spPr>
          <a:xfrm>
            <a:off x="3419475" y="2919353"/>
            <a:ext cx="2362200" cy="366600"/>
          </a:xfrm>
          <a:prstGeom prst="rect">
            <a:avLst/>
          </a:prstGeom>
          <a:noFill/>
          <a:ln>
            <a:noFill/>
          </a:ln>
        </p:spPr>
        <p:txBody>
          <a:bodyPr spcFirstLastPara="1" wrap="square" lIns="91425" tIns="91425" rIns="91425" bIns="91425" anchor="b" anchorCtr="0"/>
          <a:lstStyle>
            <a:lvl1pPr marL="457200" marR="0" lvl="0" indent="-228600" algn="ctr" rtl="0">
              <a:lnSpc>
                <a:spcPct val="87500"/>
              </a:lnSpc>
              <a:spcBef>
                <a:spcPts val="0"/>
              </a:spcBef>
              <a:spcAft>
                <a:spcPts val="0"/>
              </a:spcAft>
              <a:buClr>
                <a:srgbClr val="000000"/>
              </a:buClr>
              <a:buSzPts val="14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16666"/>
              </a:lnSpc>
              <a:spcBef>
                <a:spcPts val="0"/>
              </a:spcBef>
              <a:spcAft>
                <a:spcPts val="0"/>
              </a:spcAft>
              <a:buClr>
                <a:schemeClr val="lt2"/>
              </a:buClr>
              <a:buSzPts val="1600"/>
              <a:buFont typeface="Arial"/>
              <a:buNone/>
              <a:defRPr sz="1200" b="0" i="0" u="none" strike="noStrike" cap="none">
                <a:solidFill>
                  <a:srgbClr val="000000"/>
                </a:solidFill>
                <a:latin typeface="Arial"/>
                <a:ea typeface="Arial"/>
                <a:cs typeface="Arial"/>
                <a:sym typeface="Arial"/>
              </a:defRPr>
            </a:lvl2pPr>
            <a:lvl3pPr marL="1371600" marR="0" lvl="2" indent="-304800" algn="l" rtl="0">
              <a:lnSpc>
                <a:spcPct val="116666"/>
              </a:lnSpc>
              <a:spcBef>
                <a:spcPts val="0"/>
              </a:spcBef>
              <a:spcAft>
                <a:spcPts val="0"/>
              </a:spcAft>
              <a:buClr>
                <a:schemeClr val="lt2"/>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228600" algn="l" rtl="0">
              <a:lnSpc>
                <a:spcPct val="130000"/>
              </a:lnSpc>
              <a:spcBef>
                <a:spcPts val="0"/>
              </a:spcBef>
              <a:spcAft>
                <a:spcPts val="0"/>
              </a:spcAft>
              <a:buClr>
                <a:schemeClr val="dk1"/>
              </a:buClr>
              <a:buSzPts val="1400"/>
              <a:buFont typeface="Arial"/>
              <a:buNone/>
              <a:defRPr sz="1000" b="0" i="0" u="none" strike="noStrike" cap="none">
                <a:solidFill>
                  <a:schemeClr val="lt2"/>
                </a:solidFill>
                <a:latin typeface="Arial"/>
                <a:ea typeface="Arial"/>
                <a:cs typeface="Arial"/>
                <a:sym typeface="Arial"/>
              </a:defRPr>
            </a:lvl4pPr>
            <a:lvl5pPr marL="2286000" marR="0" lvl="4" indent="-292100" algn="l" rtl="0">
              <a:lnSpc>
                <a:spcPct val="13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4" name="Google Shape;354;p59"/>
          <p:cNvSpPr>
            <a:spLocks noGrp="1"/>
          </p:cNvSpPr>
          <p:nvPr>
            <p:ph type="pic" idx="5"/>
          </p:nvPr>
        </p:nvSpPr>
        <p:spPr>
          <a:xfrm>
            <a:off x="3282309" y="3389313"/>
            <a:ext cx="2584800" cy="14607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90000"/>
              </a:lnSpc>
              <a:spcBef>
                <a:spcPts val="0"/>
              </a:spcBef>
              <a:spcAft>
                <a:spcPts val="0"/>
              </a:spcAft>
              <a:buClr>
                <a:schemeClr val="lt2"/>
              </a:buClr>
              <a:buSzPts val="1400"/>
              <a:buFont typeface="Arial"/>
              <a:buNone/>
              <a:defRPr sz="1000" b="0" i="0" u="none" strike="noStrike" cap="none">
                <a:solidFill>
                  <a:schemeClr val="lt2"/>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5" name="Google Shape;355;p59"/>
          <p:cNvSpPr txBox="1">
            <a:spLocks noGrp="1"/>
          </p:cNvSpPr>
          <p:nvPr>
            <p:ph type="body" idx="6"/>
          </p:nvPr>
        </p:nvSpPr>
        <p:spPr>
          <a:xfrm>
            <a:off x="6162675" y="2919353"/>
            <a:ext cx="2362200" cy="366600"/>
          </a:xfrm>
          <a:prstGeom prst="rect">
            <a:avLst/>
          </a:prstGeom>
          <a:noFill/>
          <a:ln>
            <a:noFill/>
          </a:ln>
        </p:spPr>
        <p:txBody>
          <a:bodyPr spcFirstLastPara="1" wrap="square" lIns="91425" tIns="91425" rIns="91425" bIns="91425" anchor="b" anchorCtr="0"/>
          <a:lstStyle>
            <a:lvl1pPr marL="457200" marR="0" lvl="0" indent="-228600" algn="ctr" rtl="0">
              <a:lnSpc>
                <a:spcPct val="87500"/>
              </a:lnSpc>
              <a:spcBef>
                <a:spcPts val="0"/>
              </a:spcBef>
              <a:spcAft>
                <a:spcPts val="0"/>
              </a:spcAft>
              <a:buClr>
                <a:srgbClr val="000000"/>
              </a:buClr>
              <a:buSzPts val="14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16666"/>
              </a:lnSpc>
              <a:spcBef>
                <a:spcPts val="0"/>
              </a:spcBef>
              <a:spcAft>
                <a:spcPts val="0"/>
              </a:spcAft>
              <a:buClr>
                <a:schemeClr val="lt2"/>
              </a:buClr>
              <a:buSzPts val="1600"/>
              <a:buFont typeface="Arial"/>
              <a:buNone/>
              <a:defRPr sz="1200" b="0" i="0" u="none" strike="noStrike" cap="none">
                <a:solidFill>
                  <a:srgbClr val="000000"/>
                </a:solidFill>
                <a:latin typeface="Arial"/>
                <a:ea typeface="Arial"/>
                <a:cs typeface="Arial"/>
                <a:sym typeface="Arial"/>
              </a:defRPr>
            </a:lvl2pPr>
            <a:lvl3pPr marL="1371600" marR="0" lvl="2" indent="-304800" algn="l" rtl="0">
              <a:lnSpc>
                <a:spcPct val="116666"/>
              </a:lnSpc>
              <a:spcBef>
                <a:spcPts val="0"/>
              </a:spcBef>
              <a:spcAft>
                <a:spcPts val="0"/>
              </a:spcAft>
              <a:buClr>
                <a:schemeClr val="lt2"/>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228600" algn="l" rtl="0">
              <a:lnSpc>
                <a:spcPct val="130000"/>
              </a:lnSpc>
              <a:spcBef>
                <a:spcPts val="0"/>
              </a:spcBef>
              <a:spcAft>
                <a:spcPts val="0"/>
              </a:spcAft>
              <a:buClr>
                <a:schemeClr val="dk1"/>
              </a:buClr>
              <a:buSzPts val="1400"/>
              <a:buFont typeface="Arial"/>
              <a:buNone/>
              <a:defRPr sz="1000" b="0" i="0" u="none" strike="noStrike" cap="none">
                <a:solidFill>
                  <a:schemeClr val="lt2"/>
                </a:solidFill>
                <a:latin typeface="Arial"/>
                <a:ea typeface="Arial"/>
                <a:cs typeface="Arial"/>
                <a:sym typeface="Arial"/>
              </a:defRPr>
            </a:lvl4pPr>
            <a:lvl5pPr marL="2286000" marR="0" lvl="4" indent="-292100" algn="l" rtl="0">
              <a:lnSpc>
                <a:spcPct val="13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6" name="Google Shape;356;p59"/>
          <p:cNvSpPr>
            <a:spLocks noGrp="1"/>
          </p:cNvSpPr>
          <p:nvPr>
            <p:ph type="pic" idx="7"/>
          </p:nvPr>
        </p:nvSpPr>
        <p:spPr>
          <a:xfrm>
            <a:off x="6025509" y="3389313"/>
            <a:ext cx="2584800" cy="14607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90000"/>
              </a:lnSpc>
              <a:spcBef>
                <a:spcPts val="0"/>
              </a:spcBef>
              <a:spcAft>
                <a:spcPts val="0"/>
              </a:spcAft>
              <a:buClr>
                <a:schemeClr val="lt2"/>
              </a:buClr>
              <a:buSzPts val="1400"/>
              <a:buFont typeface="Arial"/>
              <a:buNone/>
              <a:defRPr sz="1000" b="0" i="0" u="none" strike="noStrike" cap="none">
                <a:solidFill>
                  <a:schemeClr val="lt2"/>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7" name="Google Shape;357;p59"/>
          <p:cNvSpPr txBox="1">
            <a:spLocks noGrp="1"/>
          </p:cNvSpPr>
          <p:nvPr>
            <p:ph type="sldNum" idx="12"/>
          </p:nvPr>
        </p:nvSpPr>
        <p:spPr>
          <a:xfrm>
            <a:off x="8497765" y="5407982"/>
            <a:ext cx="433200" cy="1044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dk2"/>
                </a:solidFill>
                <a:latin typeface="Arial"/>
                <a:ea typeface="Arial"/>
                <a:cs typeface="Arial"/>
                <a:sym typeface="Arial"/>
              </a:defRPr>
            </a:lvl1pPr>
            <a:lvl2pPr marL="0" marR="0" lvl="1" indent="0" algn="l" rtl="0">
              <a:spcBef>
                <a:spcPts val="0"/>
              </a:spcBef>
              <a:buNone/>
              <a:defRPr sz="800" b="1">
                <a:solidFill>
                  <a:schemeClr val="dk2"/>
                </a:solidFill>
                <a:latin typeface="Arial"/>
                <a:ea typeface="Arial"/>
                <a:cs typeface="Arial"/>
                <a:sym typeface="Arial"/>
              </a:defRPr>
            </a:lvl2pPr>
            <a:lvl3pPr marL="0" marR="0" lvl="2" indent="0" algn="l" rtl="0">
              <a:spcBef>
                <a:spcPts val="0"/>
              </a:spcBef>
              <a:buNone/>
              <a:defRPr sz="800" b="1">
                <a:solidFill>
                  <a:schemeClr val="dk2"/>
                </a:solidFill>
                <a:latin typeface="Arial"/>
                <a:ea typeface="Arial"/>
                <a:cs typeface="Arial"/>
                <a:sym typeface="Arial"/>
              </a:defRPr>
            </a:lvl3pPr>
            <a:lvl4pPr marL="0" marR="0" lvl="3" indent="0" algn="l" rtl="0">
              <a:spcBef>
                <a:spcPts val="0"/>
              </a:spcBef>
              <a:buNone/>
              <a:defRPr sz="800" b="1">
                <a:solidFill>
                  <a:schemeClr val="dk2"/>
                </a:solidFill>
                <a:latin typeface="Arial"/>
                <a:ea typeface="Arial"/>
                <a:cs typeface="Arial"/>
                <a:sym typeface="Arial"/>
              </a:defRPr>
            </a:lvl4pPr>
            <a:lvl5pPr marL="0" marR="0" lvl="4" indent="0" algn="l" rtl="0">
              <a:spcBef>
                <a:spcPts val="0"/>
              </a:spcBef>
              <a:buNone/>
              <a:defRPr sz="800" b="1">
                <a:solidFill>
                  <a:schemeClr val="dk2"/>
                </a:solidFill>
                <a:latin typeface="Arial"/>
                <a:ea typeface="Arial"/>
                <a:cs typeface="Arial"/>
                <a:sym typeface="Arial"/>
              </a:defRPr>
            </a:lvl5pPr>
            <a:lvl6pPr marL="0" marR="0" lvl="5" indent="0" algn="l" rtl="0">
              <a:spcBef>
                <a:spcPts val="0"/>
              </a:spcBef>
              <a:buNone/>
              <a:defRPr sz="800" b="1">
                <a:solidFill>
                  <a:schemeClr val="dk2"/>
                </a:solidFill>
                <a:latin typeface="Arial"/>
                <a:ea typeface="Arial"/>
                <a:cs typeface="Arial"/>
                <a:sym typeface="Arial"/>
              </a:defRPr>
            </a:lvl6pPr>
            <a:lvl7pPr marL="0" marR="0" lvl="6" indent="0" algn="l" rtl="0">
              <a:spcBef>
                <a:spcPts val="0"/>
              </a:spcBef>
              <a:buNone/>
              <a:defRPr sz="800" b="1">
                <a:solidFill>
                  <a:schemeClr val="dk2"/>
                </a:solidFill>
                <a:latin typeface="Arial"/>
                <a:ea typeface="Arial"/>
                <a:cs typeface="Arial"/>
                <a:sym typeface="Arial"/>
              </a:defRPr>
            </a:lvl7pPr>
            <a:lvl8pPr marL="0" marR="0" lvl="7" indent="0" algn="l" rtl="0">
              <a:spcBef>
                <a:spcPts val="0"/>
              </a:spcBef>
              <a:buNone/>
              <a:defRPr sz="800" b="1">
                <a:solidFill>
                  <a:schemeClr val="dk2"/>
                </a:solidFill>
                <a:latin typeface="Arial"/>
                <a:ea typeface="Arial"/>
                <a:cs typeface="Arial"/>
                <a:sym typeface="Arial"/>
              </a:defRPr>
            </a:lvl8pPr>
            <a:lvl9pPr marL="0" marR="0" lvl="8" indent="0" algn="l" rtl="0">
              <a:spcBef>
                <a:spcPts val="0"/>
              </a:spcBef>
              <a:buNone/>
              <a:defRPr sz="800" b="1">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Numbered">
  <p:cSld name="Numbered">
    <p:spTree>
      <p:nvGrpSpPr>
        <p:cNvPr id="1" name="Shape 358"/>
        <p:cNvGrpSpPr/>
        <p:nvPr/>
      </p:nvGrpSpPr>
      <p:grpSpPr>
        <a:xfrm>
          <a:off x="0" y="0"/>
          <a:ext cx="0" cy="0"/>
          <a:chOff x="0" y="0"/>
          <a:chExt cx="0" cy="0"/>
        </a:xfrm>
      </p:grpSpPr>
      <p:sp>
        <p:nvSpPr>
          <p:cNvPr id="359" name="Google Shape;359;p60"/>
          <p:cNvSpPr txBox="1">
            <a:spLocks noGrp="1"/>
          </p:cNvSpPr>
          <p:nvPr>
            <p:ph type="title"/>
          </p:nvPr>
        </p:nvSpPr>
        <p:spPr>
          <a:xfrm>
            <a:off x="541338" y="347999"/>
            <a:ext cx="5081700" cy="9300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360" name="Google Shape;360;p60"/>
          <p:cNvSpPr txBox="1">
            <a:spLocks noGrp="1"/>
          </p:cNvSpPr>
          <p:nvPr>
            <p:ph type="body" idx="1"/>
          </p:nvPr>
        </p:nvSpPr>
        <p:spPr>
          <a:xfrm>
            <a:off x="542925" y="1508125"/>
            <a:ext cx="6495900" cy="3151200"/>
          </a:xfrm>
          <a:prstGeom prst="rect">
            <a:avLst/>
          </a:prstGeom>
          <a:noFill/>
          <a:ln>
            <a:noFill/>
          </a:ln>
        </p:spPr>
        <p:txBody>
          <a:bodyPr spcFirstLastPara="1" wrap="square" lIns="91425" tIns="91425" rIns="91425" bIns="91425" anchor="t" anchorCtr="0"/>
          <a:lstStyle>
            <a:lvl1pPr marL="457200" marR="0" lvl="0" indent="-330200" algn="l" rtl="0">
              <a:lnSpc>
                <a:spcPct val="118750"/>
              </a:lnSpc>
              <a:spcBef>
                <a:spcPts val="1134"/>
              </a:spcBef>
              <a:spcAft>
                <a:spcPts val="0"/>
              </a:spcAft>
              <a:buClr>
                <a:schemeClr val="dk1"/>
              </a:buClr>
              <a:buSzPts val="1600"/>
              <a:buFont typeface="Times New Roman"/>
              <a:buAutoNum type="arabicPeriod"/>
              <a:defRPr sz="1600" b="1" i="0" u="none" strike="noStrike" cap="none">
                <a:solidFill>
                  <a:schemeClr val="dk1"/>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rgbClr val="000000"/>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rgbClr val="000000"/>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61" name="Google Shape;361;p60"/>
          <p:cNvSpPr txBox="1">
            <a:spLocks noGrp="1"/>
          </p:cNvSpPr>
          <p:nvPr>
            <p:ph type="sldNum" idx="12"/>
          </p:nvPr>
        </p:nvSpPr>
        <p:spPr>
          <a:xfrm>
            <a:off x="8497765" y="5407982"/>
            <a:ext cx="433200" cy="1044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dk2"/>
                </a:solidFill>
                <a:latin typeface="Arial"/>
                <a:ea typeface="Arial"/>
                <a:cs typeface="Arial"/>
                <a:sym typeface="Arial"/>
              </a:defRPr>
            </a:lvl1pPr>
            <a:lvl2pPr marL="0" marR="0" lvl="1" indent="0" algn="l" rtl="0">
              <a:spcBef>
                <a:spcPts val="0"/>
              </a:spcBef>
              <a:buNone/>
              <a:defRPr sz="800" b="1">
                <a:solidFill>
                  <a:schemeClr val="dk2"/>
                </a:solidFill>
                <a:latin typeface="Arial"/>
                <a:ea typeface="Arial"/>
                <a:cs typeface="Arial"/>
                <a:sym typeface="Arial"/>
              </a:defRPr>
            </a:lvl2pPr>
            <a:lvl3pPr marL="0" marR="0" lvl="2" indent="0" algn="l" rtl="0">
              <a:spcBef>
                <a:spcPts val="0"/>
              </a:spcBef>
              <a:buNone/>
              <a:defRPr sz="800" b="1">
                <a:solidFill>
                  <a:schemeClr val="dk2"/>
                </a:solidFill>
                <a:latin typeface="Arial"/>
                <a:ea typeface="Arial"/>
                <a:cs typeface="Arial"/>
                <a:sym typeface="Arial"/>
              </a:defRPr>
            </a:lvl3pPr>
            <a:lvl4pPr marL="0" marR="0" lvl="3" indent="0" algn="l" rtl="0">
              <a:spcBef>
                <a:spcPts val="0"/>
              </a:spcBef>
              <a:buNone/>
              <a:defRPr sz="800" b="1">
                <a:solidFill>
                  <a:schemeClr val="dk2"/>
                </a:solidFill>
                <a:latin typeface="Arial"/>
                <a:ea typeface="Arial"/>
                <a:cs typeface="Arial"/>
                <a:sym typeface="Arial"/>
              </a:defRPr>
            </a:lvl4pPr>
            <a:lvl5pPr marL="0" marR="0" lvl="4" indent="0" algn="l" rtl="0">
              <a:spcBef>
                <a:spcPts val="0"/>
              </a:spcBef>
              <a:buNone/>
              <a:defRPr sz="800" b="1">
                <a:solidFill>
                  <a:schemeClr val="dk2"/>
                </a:solidFill>
                <a:latin typeface="Arial"/>
                <a:ea typeface="Arial"/>
                <a:cs typeface="Arial"/>
                <a:sym typeface="Arial"/>
              </a:defRPr>
            </a:lvl5pPr>
            <a:lvl6pPr marL="0" marR="0" lvl="5" indent="0" algn="l" rtl="0">
              <a:spcBef>
                <a:spcPts val="0"/>
              </a:spcBef>
              <a:buNone/>
              <a:defRPr sz="800" b="1">
                <a:solidFill>
                  <a:schemeClr val="dk2"/>
                </a:solidFill>
                <a:latin typeface="Arial"/>
                <a:ea typeface="Arial"/>
                <a:cs typeface="Arial"/>
                <a:sym typeface="Arial"/>
              </a:defRPr>
            </a:lvl6pPr>
            <a:lvl7pPr marL="0" marR="0" lvl="6" indent="0" algn="l" rtl="0">
              <a:spcBef>
                <a:spcPts val="0"/>
              </a:spcBef>
              <a:buNone/>
              <a:defRPr sz="800" b="1">
                <a:solidFill>
                  <a:schemeClr val="dk2"/>
                </a:solidFill>
                <a:latin typeface="Arial"/>
                <a:ea typeface="Arial"/>
                <a:cs typeface="Arial"/>
                <a:sym typeface="Arial"/>
              </a:defRPr>
            </a:lvl7pPr>
            <a:lvl8pPr marL="0" marR="0" lvl="7" indent="0" algn="l" rtl="0">
              <a:spcBef>
                <a:spcPts val="0"/>
              </a:spcBef>
              <a:buNone/>
              <a:defRPr sz="800" b="1">
                <a:solidFill>
                  <a:schemeClr val="dk2"/>
                </a:solidFill>
                <a:latin typeface="Arial"/>
                <a:ea typeface="Arial"/>
                <a:cs typeface="Arial"/>
                <a:sym typeface="Arial"/>
              </a:defRPr>
            </a:lvl8pPr>
            <a:lvl9pPr marL="0" marR="0" lvl="8" indent="0" algn="l" rtl="0">
              <a:spcBef>
                <a:spcPts val="0"/>
              </a:spcBef>
              <a:buNone/>
              <a:defRPr sz="800" b="1">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Infographic x3">
  <p:cSld name="Infographic x3">
    <p:spTree>
      <p:nvGrpSpPr>
        <p:cNvPr id="1" name="Shape 362"/>
        <p:cNvGrpSpPr/>
        <p:nvPr/>
      </p:nvGrpSpPr>
      <p:grpSpPr>
        <a:xfrm>
          <a:off x="0" y="0"/>
          <a:ext cx="0" cy="0"/>
          <a:chOff x="0" y="0"/>
          <a:chExt cx="0" cy="0"/>
        </a:xfrm>
      </p:grpSpPr>
      <p:sp>
        <p:nvSpPr>
          <p:cNvPr id="363" name="Google Shape;363;p61"/>
          <p:cNvSpPr txBox="1">
            <a:spLocks noGrp="1"/>
          </p:cNvSpPr>
          <p:nvPr>
            <p:ph type="title"/>
          </p:nvPr>
        </p:nvSpPr>
        <p:spPr>
          <a:xfrm>
            <a:off x="541337" y="348000"/>
            <a:ext cx="7726500" cy="8589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364" name="Google Shape;364;p61"/>
          <p:cNvSpPr>
            <a:spLocks noGrp="1"/>
          </p:cNvSpPr>
          <p:nvPr>
            <p:ph type="pic" idx="2"/>
          </p:nvPr>
        </p:nvSpPr>
        <p:spPr>
          <a:xfrm>
            <a:off x="836613" y="2095500"/>
            <a:ext cx="1984500" cy="1099200"/>
          </a:xfrm>
          <a:prstGeom prst="rect">
            <a:avLst/>
          </a:prstGeom>
          <a:solidFill>
            <a:srgbClr val="BBBBBB"/>
          </a:solidFill>
          <a:ln>
            <a:noFill/>
          </a:ln>
        </p:spPr>
        <p:txBody>
          <a:bodyPr spcFirstLastPara="1" wrap="square" lIns="91425" tIns="91425" rIns="91425" bIns="91425" anchor="ctr" anchorCtr="0"/>
          <a:lstStyle>
            <a:lvl1pPr marL="0" marR="0" lvl="0" indent="0" algn="ctr" rtl="0">
              <a:lnSpc>
                <a:spcPct val="114285"/>
              </a:lnSpc>
              <a:spcBef>
                <a:spcPts val="0"/>
              </a:spcBef>
              <a:spcAft>
                <a:spcPts val="0"/>
              </a:spcAft>
              <a:buClr>
                <a:schemeClr val="lt2"/>
              </a:buClr>
              <a:buSzPts val="1400"/>
              <a:buFont typeface="Arial"/>
              <a:buNone/>
              <a:defRPr sz="1050" b="0" i="0" u="none" strike="noStrike" cap="none">
                <a:solidFill>
                  <a:schemeClr val="lt2"/>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65" name="Google Shape;365;p61"/>
          <p:cNvSpPr txBox="1">
            <a:spLocks noGrp="1"/>
          </p:cNvSpPr>
          <p:nvPr>
            <p:ph type="body" idx="1"/>
          </p:nvPr>
        </p:nvSpPr>
        <p:spPr>
          <a:xfrm>
            <a:off x="830263" y="3688292"/>
            <a:ext cx="1990800" cy="816300"/>
          </a:xfrm>
          <a:prstGeom prst="rect">
            <a:avLst/>
          </a:prstGeom>
          <a:noFill/>
          <a:ln>
            <a:noFill/>
          </a:ln>
        </p:spPr>
        <p:txBody>
          <a:bodyPr spcFirstLastPara="1" wrap="square" lIns="91425" tIns="91425" rIns="91425" bIns="91425" anchor="t" anchorCtr="0"/>
          <a:lstStyle>
            <a:lvl1pPr marL="457200" marR="0" lvl="0" indent="-228600" algn="ctr" rtl="0">
              <a:lnSpc>
                <a:spcPct val="113333"/>
              </a:lnSpc>
              <a:spcBef>
                <a:spcPts val="0"/>
              </a:spcBef>
              <a:spcAft>
                <a:spcPts val="0"/>
              </a:spcAft>
              <a:buClr>
                <a:schemeClr val="dk2"/>
              </a:buClr>
              <a:buSzPts val="1400"/>
              <a:buFont typeface="Arial"/>
              <a:buNone/>
              <a:defRPr sz="1500" b="1" i="0" u="none" strike="noStrike" cap="none">
                <a:solidFill>
                  <a:schemeClr val="dk2"/>
                </a:solidFill>
                <a:latin typeface="Arial"/>
                <a:ea typeface="Arial"/>
                <a:cs typeface="Arial"/>
                <a:sym typeface="Arial"/>
              </a:defRPr>
            </a:lvl1pPr>
            <a:lvl2pPr marL="914400" marR="0" lvl="1" indent="-228600" algn="ctr" rtl="0">
              <a:lnSpc>
                <a:spcPct val="110000"/>
              </a:lnSpc>
              <a:spcBef>
                <a:spcPts val="800"/>
              </a:spcBef>
              <a:spcAft>
                <a:spcPts val="0"/>
              </a:spcAft>
              <a:buClr>
                <a:schemeClr val="lt2"/>
              </a:buClr>
              <a:buSzPts val="1600"/>
              <a:buFont typeface="Arial"/>
              <a:buNone/>
              <a:defRPr sz="1000" b="0" i="0" u="none" strike="noStrike" cap="none">
                <a:solidFill>
                  <a:schemeClr val="lt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66" name="Google Shape;366;p61"/>
          <p:cNvSpPr txBox="1">
            <a:spLocks noGrp="1"/>
          </p:cNvSpPr>
          <p:nvPr>
            <p:ph type="body" idx="3"/>
          </p:nvPr>
        </p:nvSpPr>
        <p:spPr>
          <a:xfrm>
            <a:off x="836613" y="3270772"/>
            <a:ext cx="1984500" cy="348900"/>
          </a:xfrm>
          <a:prstGeom prst="rect">
            <a:avLst/>
          </a:prstGeom>
          <a:noFill/>
          <a:ln>
            <a:noFill/>
          </a:ln>
        </p:spPr>
        <p:txBody>
          <a:bodyPr spcFirstLastPara="1" wrap="square" lIns="91425" tIns="91425" rIns="91425" bIns="91425" anchor="t" anchorCtr="0"/>
          <a:lstStyle>
            <a:lvl1pPr marL="457200" marR="0" lvl="0" indent="-228600" algn="ctr" rtl="0">
              <a:lnSpc>
                <a:spcPct val="117647"/>
              </a:lnSpc>
              <a:spcBef>
                <a:spcPts val="0"/>
              </a:spcBef>
              <a:spcAft>
                <a:spcPts val="0"/>
              </a:spcAft>
              <a:buClr>
                <a:schemeClr val="dk2"/>
              </a:buClr>
              <a:buSzPts val="1400"/>
              <a:buFont typeface="Arial"/>
              <a:buNone/>
              <a:defRPr sz="3400" b="1" i="0" u="none" strike="noStrike" cap="none">
                <a:solidFill>
                  <a:schemeClr val="dk2"/>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67" name="Google Shape;367;p61"/>
          <p:cNvSpPr txBox="1">
            <a:spLocks noGrp="1"/>
          </p:cNvSpPr>
          <p:nvPr>
            <p:ph type="body" idx="4"/>
          </p:nvPr>
        </p:nvSpPr>
        <p:spPr>
          <a:xfrm>
            <a:off x="3563888" y="3270772"/>
            <a:ext cx="1984500" cy="348900"/>
          </a:xfrm>
          <a:prstGeom prst="rect">
            <a:avLst/>
          </a:prstGeom>
          <a:noFill/>
          <a:ln>
            <a:noFill/>
          </a:ln>
        </p:spPr>
        <p:txBody>
          <a:bodyPr spcFirstLastPara="1" wrap="square" lIns="91425" tIns="91425" rIns="91425" bIns="91425" anchor="t" anchorCtr="0"/>
          <a:lstStyle>
            <a:lvl1pPr marL="457200" marR="0" lvl="0" indent="-228600" algn="ctr" rtl="0">
              <a:lnSpc>
                <a:spcPct val="117647"/>
              </a:lnSpc>
              <a:spcBef>
                <a:spcPts val="0"/>
              </a:spcBef>
              <a:spcAft>
                <a:spcPts val="0"/>
              </a:spcAft>
              <a:buClr>
                <a:schemeClr val="accent1"/>
              </a:buClr>
              <a:buSzPts val="1400"/>
              <a:buFont typeface="Arial"/>
              <a:buNone/>
              <a:defRPr sz="3400" b="1" i="0" u="none" strike="noStrike" cap="none">
                <a:solidFill>
                  <a:schemeClr val="accent1"/>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68" name="Google Shape;368;p61"/>
          <p:cNvSpPr txBox="1">
            <a:spLocks noGrp="1"/>
          </p:cNvSpPr>
          <p:nvPr>
            <p:ph type="body" idx="5"/>
          </p:nvPr>
        </p:nvSpPr>
        <p:spPr>
          <a:xfrm>
            <a:off x="6300192" y="3270772"/>
            <a:ext cx="1984500" cy="340800"/>
          </a:xfrm>
          <a:prstGeom prst="rect">
            <a:avLst/>
          </a:prstGeom>
          <a:noFill/>
          <a:ln>
            <a:noFill/>
          </a:ln>
        </p:spPr>
        <p:txBody>
          <a:bodyPr spcFirstLastPara="1" wrap="square" lIns="91425" tIns="91425" rIns="91425" bIns="91425" anchor="t" anchorCtr="0"/>
          <a:lstStyle>
            <a:lvl1pPr marL="457200" marR="0" lvl="0" indent="-228600" algn="ctr" rtl="0">
              <a:lnSpc>
                <a:spcPct val="117647"/>
              </a:lnSpc>
              <a:spcBef>
                <a:spcPts val="0"/>
              </a:spcBef>
              <a:spcAft>
                <a:spcPts val="0"/>
              </a:spcAft>
              <a:buClr>
                <a:schemeClr val="accent2"/>
              </a:buClr>
              <a:buSzPts val="1400"/>
              <a:buFont typeface="Arial"/>
              <a:buNone/>
              <a:defRPr sz="3400" b="1" i="0" u="none" strike="noStrike" cap="none">
                <a:solidFill>
                  <a:schemeClr val="accent2"/>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69" name="Google Shape;369;p61"/>
          <p:cNvSpPr txBox="1">
            <a:spLocks noGrp="1"/>
          </p:cNvSpPr>
          <p:nvPr>
            <p:ph type="body" idx="6"/>
          </p:nvPr>
        </p:nvSpPr>
        <p:spPr>
          <a:xfrm>
            <a:off x="3582988" y="3688292"/>
            <a:ext cx="1990800" cy="816300"/>
          </a:xfrm>
          <a:prstGeom prst="rect">
            <a:avLst/>
          </a:prstGeom>
          <a:noFill/>
          <a:ln>
            <a:noFill/>
          </a:ln>
        </p:spPr>
        <p:txBody>
          <a:bodyPr spcFirstLastPara="1" wrap="square" lIns="91425" tIns="91425" rIns="91425" bIns="91425" anchor="t" anchorCtr="0"/>
          <a:lstStyle>
            <a:lvl1pPr marL="457200" marR="0" lvl="0" indent="-228600" algn="ctr" rtl="0">
              <a:lnSpc>
                <a:spcPct val="113333"/>
              </a:lnSpc>
              <a:spcBef>
                <a:spcPts val="0"/>
              </a:spcBef>
              <a:spcAft>
                <a:spcPts val="0"/>
              </a:spcAft>
              <a:buClr>
                <a:schemeClr val="dk1"/>
              </a:buClr>
              <a:buSzPts val="1400"/>
              <a:buFont typeface="Arial"/>
              <a:buNone/>
              <a:defRPr sz="1500" b="1" i="0" u="none" strike="noStrike" cap="none">
                <a:solidFill>
                  <a:schemeClr val="dk1"/>
                </a:solidFill>
                <a:latin typeface="Arial"/>
                <a:ea typeface="Arial"/>
                <a:cs typeface="Arial"/>
                <a:sym typeface="Arial"/>
              </a:defRPr>
            </a:lvl1pPr>
            <a:lvl2pPr marL="914400" marR="0" lvl="1" indent="-228600" algn="ctr" rtl="0">
              <a:lnSpc>
                <a:spcPct val="110000"/>
              </a:lnSpc>
              <a:spcBef>
                <a:spcPts val="800"/>
              </a:spcBef>
              <a:spcAft>
                <a:spcPts val="0"/>
              </a:spcAft>
              <a:buClr>
                <a:schemeClr val="lt2"/>
              </a:buClr>
              <a:buSzPts val="1600"/>
              <a:buFont typeface="Arial"/>
              <a:buNone/>
              <a:defRPr sz="1000" b="0" i="0" u="none" strike="noStrike" cap="none">
                <a:solidFill>
                  <a:schemeClr val="lt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0" name="Google Shape;370;p61"/>
          <p:cNvSpPr txBox="1">
            <a:spLocks noGrp="1"/>
          </p:cNvSpPr>
          <p:nvPr>
            <p:ph type="body" idx="7"/>
          </p:nvPr>
        </p:nvSpPr>
        <p:spPr>
          <a:xfrm>
            <a:off x="6307138" y="3688292"/>
            <a:ext cx="1990800" cy="816300"/>
          </a:xfrm>
          <a:prstGeom prst="rect">
            <a:avLst/>
          </a:prstGeom>
          <a:noFill/>
          <a:ln>
            <a:noFill/>
          </a:ln>
        </p:spPr>
        <p:txBody>
          <a:bodyPr spcFirstLastPara="1" wrap="square" lIns="91425" tIns="91425" rIns="91425" bIns="91425" anchor="t" anchorCtr="0"/>
          <a:lstStyle>
            <a:lvl1pPr marL="457200" marR="0" lvl="0" indent="-228600" algn="ctr" rtl="0">
              <a:lnSpc>
                <a:spcPct val="113333"/>
              </a:lnSpc>
              <a:spcBef>
                <a:spcPts val="0"/>
              </a:spcBef>
              <a:spcAft>
                <a:spcPts val="0"/>
              </a:spcAft>
              <a:buClr>
                <a:schemeClr val="accent2"/>
              </a:buClr>
              <a:buSzPts val="1400"/>
              <a:buFont typeface="Arial"/>
              <a:buNone/>
              <a:defRPr sz="1500" b="1" i="0" u="none" strike="noStrike" cap="none">
                <a:solidFill>
                  <a:schemeClr val="accent2"/>
                </a:solidFill>
                <a:latin typeface="Arial"/>
                <a:ea typeface="Arial"/>
                <a:cs typeface="Arial"/>
                <a:sym typeface="Arial"/>
              </a:defRPr>
            </a:lvl1pPr>
            <a:lvl2pPr marL="914400" marR="0" lvl="1" indent="-228600" algn="ctr" rtl="0">
              <a:lnSpc>
                <a:spcPct val="110000"/>
              </a:lnSpc>
              <a:spcBef>
                <a:spcPts val="800"/>
              </a:spcBef>
              <a:spcAft>
                <a:spcPts val="0"/>
              </a:spcAft>
              <a:buClr>
                <a:schemeClr val="lt2"/>
              </a:buClr>
              <a:buSzPts val="1600"/>
              <a:buFont typeface="Arial"/>
              <a:buNone/>
              <a:defRPr sz="1000" b="0" i="0" u="none" strike="noStrike" cap="none">
                <a:solidFill>
                  <a:schemeClr val="lt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371" name="Google Shape;371;p61"/>
          <p:cNvCxnSpPr/>
          <p:nvPr/>
        </p:nvCxnSpPr>
        <p:spPr>
          <a:xfrm>
            <a:off x="533400" y="5103813"/>
            <a:ext cx="8086800" cy="0"/>
          </a:xfrm>
          <a:prstGeom prst="straightConnector1">
            <a:avLst/>
          </a:prstGeom>
          <a:noFill/>
          <a:ln w="9525" cap="flat" cmpd="sng">
            <a:solidFill>
              <a:schemeClr val="dk2"/>
            </a:solidFill>
            <a:prstDash val="solid"/>
            <a:round/>
            <a:headEnd type="none" w="sm" len="sm"/>
            <a:tailEnd type="none" w="sm" len="sm"/>
          </a:ln>
        </p:spPr>
      </p:cxnSp>
      <p:sp>
        <p:nvSpPr>
          <p:cNvPr id="372" name="Google Shape;372;p61"/>
          <p:cNvSpPr txBox="1">
            <a:spLocks noGrp="1"/>
          </p:cNvSpPr>
          <p:nvPr>
            <p:ph type="body" idx="8"/>
          </p:nvPr>
        </p:nvSpPr>
        <p:spPr>
          <a:xfrm>
            <a:off x="5267325" y="5143500"/>
            <a:ext cx="3343200" cy="214200"/>
          </a:xfrm>
          <a:prstGeom prst="rect">
            <a:avLst/>
          </a:prstGeom>
          <a:noFill/>
          <a:ln>
            <a:noFill/>
          </a:ln>
        </p:spPr>
        <p:txBody>
          <a:bodyPr spcFirstLastPara="1" wrap="square" lIns="91425" tIns="91425" rIns="91425" bIns="91425" anchor="t" anchorCtr="0"/>
          <a:lstStyle>
            <a:lvl1pPr marL="457200" marR="0" lvl="0" indent="-228600" algn="r" rtl="0">
              <a:lnSpc>
                <a:spcPct val="150000"/>
              </a:lnSpc>
              <a:spcBef>
                <a:spcPts val="0"/>
              </a:spcBef>
              <a:spcAft>
                <a:spcPts val="0"/>
              </a:spcAft>
              <a:buClr>
                <a:srgbClr val="003057"/>
              </a:buClr>
              <a:buSzPts val="1400"/>
              <a:buFont typeface="Arial"/>
              <a:buNone/>
              <a:defRPr sz="600" b="0" i="0" u="none" strike="noStrike" cap="none">
                <a:solidFill>
                  <a:srgbClr val="003057"/>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3" name="Google Shape;373;p61"/>
          <p:cNvSpPr>
            <a:spLocks noGrp="1"/>
          </p:cNvSpPr>
          <p:nvPr>
            <p:ph type="pic" idx="9"/>
          </p:nvPr>
        </p:nvSpPr>
        <p:spPr>
          <a:xfrm>
            <a:off x="3537610" y="2095500"/>
            <a:ext cx="1984500" cy="1099200"/>
          </a:xfrm>
          <a:prstGeom prst="rect">
            <a:avLst/>
          </a:prstGeom>
          <a:solidFill>
            <a:srgbClr val="BBBBBB"/>
          </a:solidFill>
          <a:ln>
            <a:noFill/>
          </a:ln>
        </p:spPr>
        <p:txBody>
          <a:bodyPr spcFirstLastPara="1" wrap="square" lIns="91425" tIns="91425" rIns="91425" bIns="91425" anchor="ctr" anchorCtr="0"/>
          <a:lstStyle>
            <a:lvl1pPr marL="0" marR="0" lvl="0" indent="0" algn="ctr" rtl="0">
              <a:lnSpc>
                <a:spcPct val="114285"/>
              </a:lnSpc>
              <a:spcBef>
                <a:spcPts val="0"/>
              </a:spcBef>
              <a:spcAft>
                <a:spcPts val="0"/>
              </a:spcAft>
              <a:buClr>
                <a:schemeClr val="lt2"/>
              </a:buClr>
              <a:buSzPts val="1400"/>
              <a:buFont typeface="Arial"/>
              <a:buNone/>
              <a:defRPr sz="1050" b="0" i="0" u="none" strike="noStrike" cap="none">
                <a:solidFill>
                  <a:schemeClr val="lt2"/>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4" name="Google Shape;374;p61"/>
          <p:cNvSpPr>
            <a:spLocks noGrp="1"/>
          </p:cNvSpPr>
          <p:nvPr>
            <p:ph type="pic" idx="13"/>
          </p:nvPr>
        </p:nvSpPr>
        <p:spPr>
          <a:xfrm>
            <a:off x="6280810" y="2095500"/>
            <a:ext cx="1984500" cy="1099200"/>
          </a:xfrm>
          <a:prstGeom prst="rect">
            <a:avLst/>
          </a:prstGeom>
          <a:solidFill>
            <a:srgbClr val="BBBBBB"/>
          </a:solidFill>
          <a:ln>
            <a:noFill/>
          </a:ln>
        </p:spPr>
        <p:txBody>
          <a:bodyPr spcFirstLastPara="1" wrap="square" lIns="91425" tIns="91425" rIns="91425" bIns="91425" anchor="ctr" anchorCtr="0"/>
          <a:lstStyle>
            <a:lvl1pPr marL="0" marR="0" lvl="0" indent="0" algn="ctr" rtl="0">
              <a:lnSpc>
                <a:spcPct val="114285"/>
              </a:lnSpc>
              <a:spcBef>
                <a:spcPts val="0"/>
              </a:spcBef>
              <a:spcAft>
                <a:spcPts val="0"/>
              </a:spcAft>
              <a:buClr>
                <a:schemeClr val="lt2"/>
              </a:buClr>
              <a:buSzPts val="1400"/>
              <a:buFont typeface="Arial"/>
              <a:buNone/>
              <a:defRPr sz="1050" b="0" i="0" u="none" strike="noStrike" cap="none">
                <a:solidFill>
                  <a:schemeClr val="lt2"/>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5" name="Google Shape;375;p61"/>
          <p:cNvSpPr txBox="1">
            <a:spLocks noGrp="1"/>
          </p:cNvSpPr>
          <p:nvPr>
            <p:ph type="sldNum" idx="12"/>
          </p:nvPr>
        </p:nvSpPr>
        <p:spPr>
          <a:xfrm>
            <a:off x="8497765" y="5407982"/>
            <a:ext cx="433200" cy="1044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dk2"/>
                </a:solidFill>
                <a:latin typeface="Arial"/>
                <a:ea typeface="Arial"/>
                <a:cs typeface="Arial"/>
                <a:sym typeface="Arial"/>
              </a:defRPr>
            </a:lvl1pPr>
            <a:lvl2pPr marL="0" marR="0" lvl="1" indent="0" algn="l" rtl="0">
              <a:spcBef>
                <a:spcPts val="0"/>
              </a:spcBef>
              <a:buNone/>
              <a:defRPr sz="800" b="1">
                <a:solidFill>
                  <a:schemeClr val="dk2"/>
                </a:solidFill>
                <a:latin typeface="Arial"/>
                <a:ea typeface="Arial"/>
                <a:cs typeface="Arial"/>
                <a:sym typeface="Arial"/>
              </a:defRPr>
            </a:lvl2pPr>
            <a:lvl3pPr marL="0" marR="0" lvl="2" indent="0" algn="l" rtl="0">
              <a:spcBef>
                <a:spcPts val="0"/>
              </a:spcBef>
              <a:buNone/>
              <a:defRPr sz="800" b="1">
                <a:solidFill>
                  <a:schemeClr val="dk2"/>
                </a:solidFill>
                <a:latin typeface="Arial"/>
                <a:ea typeface="Arial"/>
                <a:cs typeface="Arial"/>
                <a:sym typeface="Arial"/>
              </a:defRPr>
            </a:lvl3pPr>
            <a:lvl4pPr marL="0" marR="0" lvl="3" indent="0" algn="l" rtl="0">
              <a:spcBef>
                <a:spcPts val="0"/>
              </a:spcBef>
              <a:buNone/>
              <a:defRPr sz="800" b="1">
                <a:solidFill>
                  <a:schemeClr val="dk2"/>
                </a:solidFill>
                <a:latin typeface="Arial"/>
                <a:ea typeface="Arial"/>
                <a:cs typeface="Arial"/>
                <a:sym typeface="Arial"/>
              </a:defRPr>
            </a:lvl4pPr>
            <a:lvl5pPr marL="0" marR="0" lvl="4" indent="0" algn="l" rtl="0">
              <a:spcBef>
                <a:spcPts val="0"/>
              </a:spcBef>
              <a:buNone/>
              <a:defRPr sz="800" b="1">
                <a:solidFill>
                  <a:schemeClr val="dk2"/>
                </a:solidFill>
                <a:latin typeface="Arial"/>
                <a:ea typeface="Arial"/>
                <a:cs typeface="Arial"/>
                <a:sym typeface="Arial"/>
              </a:defRPr>
            </a:lvl5pPr>
            <a:lvl6pPr marL="0" marR="0" lvl="5" indent="0" algn="l" rtl="0">
              <a:spcBef>
                <a:spcPts val="0"/>
              </a:spcBef>
              <a:buNone/>
              <a:defRPr sz="800" b="1">
                <a:solidFill>
                  <a:schemeClr val="dk2"/>
                </a:solidFill>
                <a:latin typeface="Arial"/>
                <a:ea typeface="Arial"/>
                <a:cs typeface="Arial"/>
                <a:sym typeface="Arial"/>
              </a:defRPr>
            </a:lvl6pPr>
            <a:lvl7pPr marL="0" marR="0" lvl="6" indent="0" algn="l" rtl="0">
              <a:spcBef>
                <a:spcPts val="0"/>
              </a:spcBef>
              <a:buNone/>
              <a:defRPr sz="800" b="1">
                <a:solidFill>
                  <a:schemeClr val="dk2"/>
                </a:solidFill>
                <a:latin typeface="Arial"/>
                <a:ea typeface="Arial"/>
                <a:cs typeface="Arial"/>
                <a:sym typeface="Arial"/>
              </a:defRPr>
            </a:lvl7pPr>
            <a:lvl8pPr marL="0" marR="0" lvl="7" indent="0" algn="l" rtl="0">
              <a:spcBef>
                <a:spcPts val="0"/>
              </a:spcBef>
              <a:buNone/>
              <a:defRPr sz="800" b="1">
                <a:solidFill>
                  <a:schemeClr val="dk2"/>
                </a:solidFill>
                <a:latin typeface="Arial"/>
                <a:ea typeface="Arial"/>
                <a:cs typeface="Arial"/>
                <a:sym typeface="Arial"/>
              </a:defRPr>
            </a:lvl8pPr>
            <a:lvl9pPr marL="0" marR="0" lvl="8" indent="0" algn="l" rtl="0">
              <a:spcBef>
                <a:spcPts val="0"/>
              </a:spcBef>
              <a:buNone/>
              <a:defRPr sz="800" b="1">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76"/>
        <p:cNvGrpSpPr/>
        <p:nvPr/>
      </p:nvGrpSpPr>
      <p:grpSpPr>
        <a:xfrm>
          <a:off x="0" y="0"/>
          <a:ext cx="0" cy="0"/>
          <a:chOff x="0" y="0"/>
          <a:chExt cx="0" cy="0"/>
        </a:xfrm>
      </p:grpSpPr>
      <p:sp>
        <p:nvSpPr>
          <p:cNvPr id="377" name="Google Shape;377;p62"/>
          <p:cNvSpPr txBox="1">
            <a:spLocks noGrp="1"/>
          </p:cNvSpPr>
          <p:nvPr>
            <p:ph type="sldNum" idx="12"/>
          </p:nvPr>
        </p:nvSpPr>
        <p:spPr>
          <a:xfrm>
            <a:off x="8497765" y="5407982"/>
            <a:ext cx="433200" cy="1044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dk2"/>
                </a:solidFill>
                <a:latin typeface="Arial"/>
                <a:ea typeface="Arial"/>
                <a:cs typeface="Arial"/>
                <a:sym typeface="Arial"/>
              </a:defRPr>
            </a:lvl1pPr>
            <a:lvl2pPr marL="0" marR="0" lvl="1" indent="0" algn="l" rtl="0">
              <a:spcBef>
                <a:spcPts val="0"/>
              </a:spcBef>
              <a:buNone/>
              <a:defRPr sz="800" b="1">
                <a:solidFill>
                  <a:schemeClr val="dk2"/>
                </a:solidFill>
                <a:latin typeface="Arial"/>
                <a:ea typeface="Arial"/>
                <a:cs typeface="Arial"/>
                <a:sym typeface="Arial"/>
              </a:defRPr>
            </a:lvl2pPr>
            <a:lvl3pPr marL="0" marR="0" lvl="2" indent="0" algn="l" rtl="0">
              <a:spcBef>
                <a:spcPts val="0"/>
              </a:spcBef>
              <a:buNone/>
              <a:defRPr sz="800" b="1">
                <a:solidFill>
                  <a:schemeClr val="dk2"/>
                </a:solidFill>
                <a:latin typeface="Arial"/>
                <a:ea typeface="Arial"/>
                <a:cs typeface="Arial"/>
                <a:sym typeface="Arial"/>
              </a:defRPr>
            </a:lvl3pPr>
            <a:lvl4pPr marL="0" marR="0" lvl="3" indent="0" algn="l" rtl="0">
              <a:spcBef>
                <a:spcPts val="0"/>
              </a:spcBef>
              <a:buNone/>
              <a:defRPr sz="800" b="1">
                <a:solidFill>
                  <a:schemeClr val="dk2"/>
                </a:solidFill>
                <a:latin typeface="Arial"/>
                <a:ea typeface="Arial"/>
                <a:cs typeface="Arial"/>
                <a:sym typeface="Arial"/>
              </a:defRPr>
            </a:lvl4pPr>
            <a:lvl5pPr marL="0" marR="0" lvl="4" indent="0" algn="l" rtl="0">
              <a:spcBef>
                <a:spcPts val="0"/>
              </a:spcBef>
              <a:buNone/>
              <a:defRPr sz="800" b="1">
                <a:solidFill>
                  <a:schemeClr val="dk2"/>
                </a:solidFill>
                <a:latin typeface="Arial"/>
                <a:ea typeface="Arial"/>
                <a:cs typeface="Arial"/>
                <a:sym typeface="Arial"/>
              </a:defRPr>
            </a:lvl5pPr>
            <a:lvl6pPr marL="0" marR="0" lvl="5" indent="0" algn="l" rtl="0">
              <a:spcBef>
                <a:spcPts val="0"/>
              </a:spcBef>
              <a:buNone/>
              <a:defRPr sz="800" b="1">
                <a:solidFill>
                  <a:schemeClr val="dk2"/>
                </a:solidFill>
                <a:latin typeface="Arial"/>
                <a:ea typeface="Arial"/>
                <a:cs typeface="Arial"/>
                <a:sym typeface="Arial"/>
              </a:defRPr>
            </a:lvl6pPr>
            <a:lvl7pPr marL="0" marR="0" lvl="6" indent="0" algn="l" rtl="0">
              <a:spcBef>
                <a:spcPts val="0"/>
              </a:spcBef>
              <a:buNone/>
              <a:defRPr sz="800" b="1">
                <a:solidFill>
                  <a:schemeClr val="dk2"/>
                </a:solidFill>
                <a:latin typeface="Arial"/>
                <a:ea typeface="Arial"/>
                <a:cs typeface="Arial"/>
                <a:sym typeface="Arial"/>
              </a:defRPr>
            </a:lvl7pPr>
            <a:lvl8pPr marL="0" marR="0" lvl="7" indent="0" algn="l" rtl="0">
              <a:spcBef>
                <a:spcPts val="0"/>
              </a:spcBef>
              <a:buNone/>
              <a:defRPr sz="800" b="1">
                <a:solidFill>
                  <a:schemeClr val="dk2"/>
                </a:solidFill>
                <a:latin typeface="Arial"/>
                <a:ea typeface="Arial"/>
                <a:cs typeface="Arial"/>
                <a:sym typeface="Arial"/>
              </a:defRPr>
            </a:lvl8pPr>
            <a:lvl9pPr marL="0" marR="0" lvl="8" indent="0" algn="l" rtl="0">
              <a:spcBef>
                <a:spcPts val="0"/>
              </a:spcBef>
              <a:buNone/>
              <a:defRPr sz="800" b="1">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Final Slide Option1" type="blank">
  <p:cSld name="BLANK">
    <p:bg>
      <p:bgPr>
        <a:solidFill>
          <a:schemeClr val="lt2"/>
        </a:solidFill>
        <a:effectLst/>
      </p:bgPr>
    </p:bg>
    <p:spTree>
      <p:nvGrpSpPr>
        <p:cNvPr id="1" name="Shape 35"/>
        <p:cNvGrpSpPr/>
        <p:nvPr/>
      </p:nvGrpSpPr>
      <p:grpSpPr>
        <a:xfrm>
          <a:off x="0" y="0"/>
          <a:ext cx="0" cy="0"/>
          <a:chOff x="0" y="0"/>
          <a:chExt cx="0" cy="0"/>
        </a:xfrm>
      </p:grpSpPr>
      <p:pic>
        <p:nvPicPr>
          <p:cNvPr id="36" name="Google Shape;36;p7"/>
          <p:cNvPicPr preferRelativeResize="0"/>
          <p:nvPr/>
        </p:nvPicPr>
        <p:blipFill rotWithShape="1">
          <a:blip r:embed="rId2">
            <a:alphaModFix/>
          </a:blip>
          <a:srcRect/>
          <a:stretch/>
        </p:blipFill>
        <p:spPr>
          <a:xfrm>
            <a:off x="2900930" y="2965768"/>
            <a:ext cx="3380100" cy="180300"/>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78"/>
        <p:cNvGrpSpPr/>
        <p:nvPr/>
      </p:nvGrpSpPr>
      <p:grpSpPr>
        <a:xfrm>
          <a:off x="0" y="0"/>
          <a:ext cx="0" cy="0"/>
          <a:chOff x="0" y="0"/>
          <a:chExt cx="0" cy="0"/>
        </a:xfrm>
      </p:grpSpPr>
      <p:sp>
        <p:nvSpPr>
          <p:cNvPr id="379" name="Google Shape;379;p63"/>
          <p:cNvSpPr txBox="1">
            <a:spLocks noGrp="1"/>
          </p:cNvSpPr>
          <p:nvPr>
            <p:ph type="title"/>
          </p:nvPr>
        </p:nvSpPr>
        <p:spPr>
          <a:xfrm>
            <a:off x="541336" y="348000"/>
            <a:ext cx="7688400" cy="6453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380" name="Google Shape;380;p63"/>
          <p:cNvSpPr txBox="1">
            <a:spLocks noGrp="1"/>
          </p:cNvSpPr>
          <p:nvPr>
            <p:ph type="sldNum" idx="12"/>
          </p:nvPr>
        </p:nvSpPr>
        <p:spPr>
          <a:xfrm>
            <a:off x="8497765" y="5407982"/>
            <a:ext cx="433200" cy="1044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dk2"/>
                </a:solidFill>
                <a:latin typeface="Arial"/>
                <a:ea typeface="Arial"/>
                <a:cs typeface="Arial"/>
                <a:sym typeface="Arial"/>
              </a:defRPr>
            </a:lvl1pPr>
            <a:lvl2pPr marL="0" marR="0" lvl="1" indent="0" algn="l" rtl="0">
              <a:spcBef>
                <a:spcPts val="0"/>
              </a:spcBef>
              <a:buNone/>
              <a:defRPr sz="800" b="1">
                <a:solidFill>
                  <a:schemeClr val="dk2"/>
                </a:solidFill>
                <a:latin typeface="Arial"/>
                <a:ea typeface="Arial"/>
                <a:cs typeface="Arial"/>
                <a:sym typeface="Arial"/>
              </a:defRPr>
            </a:lvl2pPr>
            <a:lvl3pPr marL="0" marR="0" lvl="2" indent="0" algn="l" rtl="0">
              <a:spcBef>
                <a:spcPts val="0"/>
              </a:spcBef>
              <a:buNone/>
              <a:defRPr sz="800" b="1">
                <a:solidFill>
                  <a:schemeClr val="dk2"/>
                </a:solidFill>
                <a:latin typeface="Arial"/>
                <a:ea typeface="Arial"/>
                <a:cs typeface="Arial"/>
                <a:sym typeface="Arial"/>
              </a:defRPr>
            </a:lvl3pPr>
            <a:lvl4pPr marL="0" marR="0" lvl="3" indent="0" algn="l" rtl="0">
              <a:spcBef>
                <a:spcPts val="0"/>
              </a:spcBef>
              <a:buNone/>
              <a:defRPr sz="800" b="1">
                <a:solidFill>
                  <a:schemeClr val="dk2"/>
                </a:solidFill>
                <a:latin typeface="Arial"/>
                <a:ea typeface="Arial"/>
                <a:cs typeface="Arial"/>
                <a:sym typeface="Arial"/>
              </a:defRPr>
            </a:lvl4pPr>
            <a:lvl5pPr marL="0" marR="0" lvl="4" indent="0" algn="l" rtl="0">
              <a:spcBef>
                <a:spcPts val="0"/>
              </a:spcBef>
              <a:buNone/>
              <a:defRPr sz="800" b="1">
                <a:solidFill>
                  <a:schemeClr val="dk2"/>
                </a:solidFill>
                <a:latin typeface="Arial"/>
                <a:ea typeface="Arial"/>
                <a:cs typeface="Arial"/>
                <a:sym typeface="Arial"/>
              </a:defRPr>
            </a:lvl5pPr>
            <a:lvl6pPr marL="0" marR="0" lvl="5" indent="0" algn="l" rtl="0">
              <a:spcBef>
                <a:spcPts val="0"/>
              </a:spcBef>
              <a:buNone/>
              <a:defRPr sz="800" b="1">
                <a:solidFill>
                  <a:schemeClr val="dk2"/>
                </a:solidFill>
                <a:latin typeface="Arial"/>
                <a:ea typeface="Arial"/>
                <a:cs typeface="Arial"/>
                <a:sym typeface="Arial"/>
              </a:defRPr>
            </a:lvl6pPr>
            <a:lvl7pPr marL="0" marR="0" lvl="6" indent="0" algn="l" rtl="0">
              <a:spcBef>
                <a:spcPts val="0"/>
              </a:spcBef>
              <a:buNone/>
              <a:defRPr sz="800" b="1">
                <a:solidFill>
                  <a:schemeClr val="dk2"/>
                </a:solidFill>
                <a:latin typeface="Arial"/>
                <a:ea typeface="Arial"/>
                <a:cs typeface="Arial"/>
                <a:sym typeface="Arial"/>
              </a:defRPr>
            </a:lvl7pPr>
            <a:lvl8pPr marL="0" marR="0" lvl="7" indent="0" algn="l" rtl="0">
              <a:spcBef>
                <a:spcPts val="0"/>
              </a:spcBef>
              <a:buNone/>
              <a:defRPr sz="800" b="1">
                <a:solidFill>
                  <a:schemeClr val="dk2"/>
                </a:solidFill>
                <a:latin typeface="Arial"/>
                <a:ea typeface="Arial"/>
                <a:cs typeface="Arial"/>
                <a:sym typeface="Arial"/>
              </a:defRPr>
            </a:lvl8pPr>
            <a:lvl9pPr marL="0" marR="0" lvl="8" indent="0" algn="l" rtl="0">
              <a:spcBef>
                <a:spcPts val="0"/>
              </a:spcBef>
              <a:buNone/>
              <a:defRPr sz="800" b="1">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Subheading">
  <p:cSld name="Title and Subheading">
    <p:spTree>
      <p:nvGrpSpPr>
        <p:cNvPr id="1" name="Shape 381"/>
        <p:cNvGrpSpPr/>
        <p:nvPr/>
      </p:nvGrpSpPr>
      <p:grpSpPr>
        <a:xfrm>
          <a:off x="0" y="0"/>
          <a:ext cx="0" cy="0"/>
          <a:chOff x="0" y="0"/>
          <a:chExt cx="0" cy="0"/>
        </a:xfrm>
      </p:grpSpPr>
      <p:sp>
        <p:nvSpPr>
          <p:cNvPr id="382" name="Google Shape;382;p64"/>
          <p:cNvSpPr txBox="1">
            <a:spLocks noGrp="1"/>
          </p:cNvSpPr>
          <p:nvPr>
            <p:ph type="title"/>
          </p:nvPr>
        </p:nvSpPr>
        <p:spPr>
          <a:xfrm>
            <a:off x="541336" y="348000"/>
            <a:ext cx="7688400" cy="6453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383" name="Google Shape;383;p64"/>
          <p:cNvSpPr txBox="1">
            <a:spLocks noGrp="1"/>
          </p:cNvSpPr>
          <p:nvPr>
            <p:ph type="body" idx="1"/>
          </p:nvPr>
        </p:nvSpPr>
        <p:spPr>
          <a:xfrm>
            <a:off x="552450" y="1404938"/>
            <a:ext cx="4495800" cy="539700"/>
          </a:xfrm>
          <a:prstGeom prst="rect">
            <a:avLst/>
          </a:prstGeom>
          <a:noFill/>
          <a:ln>
            <a:noFill/>
          </a:ln>
        </p:spPr>
        <p:txBody>
          <a:bodyPr spcFirstLastPara="1" wrap="square" lIns="91425" tIns="91425" rIns="91425" bIns="91425" anchor="t" anchorCtr="0"/>
          <a:lstStyle>
            <a:lvl1pPr marL="457200" marR="0" lvl="0" indent="-228600" algn="l" rtl="0">
              <a:lnSpc>
                <a:spcPct val="118750"/>
              </a:lnSpc>
              <a:spcBef>
                <a:spcPts val="0"/>
              </a:spcBef>
              <a:spcAft>
                <a:spcPts val="0"/>
              </a:spcAft>
              <a:buClr>
                <a:srgbClr val="000000"/>
              </a:buClr>
              <a:buSzPts val="1400"/>
              <a:buFont typeface="Arial"/>
              <a:buNone/>
              <a:defRPr sz="1600" b="0" i="0" u="none" strike="noStrike" cap="none">
                <a:solidFill>
                  <a:srgbClr val="000000"/>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84" name="Google Shape;384;p64"/>
          <p:cNvSpPr txBox="1">
            <a:spLocks noGrp="1"/>
          </p:cNvSpPr>
          <p:nvPr>
            <p:ph type="sldNum" idx="12"/>
          </p:nvPr>
        </p:nvSpPr>
        <p:spPr>
          <a:xfrm>
            <a:off x="8497765" y="5407982"/>
            <a:ext cx="433200" cy="1044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dk2"/>
                </a:solidFill>
                <a:latin typeface="Arial"/>
                <a:ea typeface="Arial"/>
                <a:cs typeface="Arial"/>
                <a:sym typeface="Arial"/>
              </a:defRPr>
            </a:lvl1pPr>
            <a:lvl2pPr marL="0" marR="0" lvl="1" indent="0" algn="l" rtl="0">
              <a:spcBef>
                <a:spcPts val="0"/>
              </a:spcBef>
              <a:buNone/>
              <a:defRPr sz="800" b="1">
                <a:solidFill>
                  <a:schemeClr val="dk2"/>
                </a:solidFill>
                <a:latin typeface="Arial"/>
                <a:ea typeface="Arial"/>
                <a:cs typeface="Arial"/>
                <a:sym typeface="Arial"/>
              </a:defRPr>
            </a:lvl2pPr>
            <a:lvl3pPr marL="0" marR="0" lvl="2" indent="0" algn="l" rtl="0">
              <a:spcBef>
                <a:spcPts val="0"/>
              </a:spcBef>
              <a:buNone/>
              <a:defRPr sz="800" b="1">
                <a:solidFill>
                  <a:schemeClr val="dk2"/>
                </a:solidFill>
                <a:latin typeface="Arial"/>
                <a:ea typeface="Arial"/>
                <a:cs typeface="Arial"/>
                <a:sym typeface="Arial"/>
              </a:defRPr>
            </a:lvl3pPr>
            <a:lvl4pPr marL="0" marR="0" lvl="3" indent="0" algn="l" rtl="0">
              <a:spcBef>
                <a:spcPts val="0"/>
              </a:spcBef>
              <a:buNone/>
              <a:defRPr sz="800" b="1">
                <a:solidFill>
                  <a:schemeClr val="dk2"/>
                </a:solidFill>
                <a:latin typeface="Arial"/>
                <a:ea typeface="Arial"/>
                <a:cs typeface="Arial"/>
                <a:sym typeface="Arial"/>
              </a:defRPr>
            </a:lvl4pPr>
            <a:lvl5pPr marL="0" marR="0" lvl="4" indent="0" algn="l" rtl="0">
              <a:spcBef>
                <a:spcPts val="0"/>
              </a:spcBef>
              <a:buNone/>
              <a:defRPr sz="800" b="1">
                <a:solidFill>
                  <a:schemeClr val="dk2"/>
                </a:solidFill>
                <a:latin typeface="Arial"/>
                <a:ea typeface="Arial"/>
                <a:cs typeface="Arial"/>
                <a:sym typeface="Arial"/>
              </a:defRPr>
            </a:lvl5pPr>
            <a:lvl6pPr marL="0" marR="0" lvl="5" indent="0" algn="l" rtl="0">
              <a:spcBef>
                <a:spcPts val="0"/>
              </a:spcBef>
              <a:buNone/>
              <a:defRPr sz="800" b="1">
                <a:solidFill>
                  <a:schemeClr val="dk2"/>
                </a:solidFill>
                <a:latin typeface="Arial"/>
                <a:ea typeface="Arial"/>
                <a:cs typeface="Arial"/>
                <a:sym typeface="Arial"/>
              </a:defRPr>
            </a:lvl6pPr>
            <a:lvl7pPr marL="0" marR="0" lvl="6" indent="0" algn="l" rtl="0">
              <a:spcBef>
                <a:spcPts val="0"/>
              </a:spcBef>
              <a:buNone/>
              <a:defRPr sz="800" b="1">
                <a:solidFill>
                  <a:schemeClr val="dk2"/>
                </a:solidFill>
                <a:latin typeface="Arial"/>
                <a:ea typeface="Arial"/>
                <a:cs typeface="Arial"/>
                <a:sym typeface="Arial"/>
              </a:defRPr>
            </a:lvl7pPr>
            <a:lvl8pPr marL="0" marR="0" lvl="7" indent="0" algn="l" rtl="0">
              <a:spcBef>
                <a:spcPts val="0"/>
              </a:spcBef>
              <a:buNone/>
              <a:defRPr sz="800" b="1">
                <a:solidFill>
                  <a:schemeClr val="dk2"/>
                </a:solidFill>
                <a:latin typeface="Arial"/>
                <a:ea typeface="Arial"/>
                <a:cs typeface="Arial"/>
                <a:sym typeface="Arial"/>
              </a:defRPr>
            </a:lvl8pPr>
            <a:lvl9pPr marL="0" marR="0" lvl="8" indent="0" algn="l" rtl="0">
              <a:spcBef>
                <a:spcPts val="0"/>
              </a:spcBef>
              <a:buNone/>
              <a:defRPr sz="800" b="1">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matchingName="More to Learn">
  <p:cSld name="More to Learn">
    <p:bg>
      <p:bgPr>
        <a:solidFill>
          <a:schemeClr val="dk2"/>
        </a:solidFill>
        <a:effectLst/>
      </p:bgPr>
    </p:bg>
    <p:spTree>
      <p:nvGrpSpPr>
        <p:cNvPr id="1" name="Shape 385"/>
        <p:cNvGrpSpPr/>
        <p:nvPr/>
      </p:nvGrpSpPr>
      <p:grpSpPr>
        <a:xfrm>
          <a:off x="0" y="0"/>
          <a:ext cx="0" cy="0"/>
          <a:chOff x="0" y="0"/>
          <a:chExt cx="0" cy="0"/>
        </a:xfrm>
      </p:grpSpPr>
      <p:pic>
        <p:nvPicPr>
          <p:cNvPr id="386" name="Google Shape;386;p65"/>
          <p:cNvPicPr preferRelativeResize="0"/>
          <p:nvPr/>
        </p:nvPicPr>
        <p:blipFill rotWithShape="1">
          <a:blip r:embed="rId2">
            <a:alphaModFix/>
          </a:blip>
          <a:srcRect t="5770" b="5308"/>
          <a:stretch/>
        </p:blipFill>
        <p:spPr>
          <a:xfrm>
            <a:off x="888486" y="1"/>
            <a:ext cx="7550700" cy="5715000"/>
          </a:xfrm>
          <a:prstGeom prst="rect">
            <a:avLst/>
          </a:prstGeom>
          <a:noFill/>
          <a:ln>
            <a:noFill/>
          </a:ln>
        </p:spPr>
      </p:pic>
      <p:sp>
        <p:nvSpPr>
          <p:cNvPr id="387" name="Google Shape;387;p65"/>
          <p:cNvSpPr txBox="1">
            <a:spLocks noGrp="1"/>
          </p:cNvSpPr>
          <p:nvPr>
            <p:ph type="ctrTitle"/>
          </p:nvPr>
        </p:nvSpPr>
        <p:spPr>
          <a:xfrm>
            <a:off x="2333624" y="2274056"/>
            <a:ext cx="4656600" cy="821700"/>
          </a:xfrm>
          <a:prstGeom prst="rect">
            <a:avLst/>
          </a:prstGeom>
          <a:noFill/>
          <a:ln>
            <a:noFill/>
          </a:ln>
        </p:spPr>
        <p:txBody>
          <a:bodyPr spcFirstLastPara="1" wrap="square" lIns="91425" tIns="91425" rIns="91425" bIns="91425" anchor="b" anchorCtr="0"/>
          <a:lstStyle>
            <a:lvl1pPr marL="0" marR="0" lvl="0" indent="0" algn="ctr"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388" name="Google Shape;388;p65"/>
          <p:cNvSpPr txBox="1">
            <a:spLocks noGrp="1"/>
          </p:cNvSpPr>
          <p:nvPr>
            <p:ph type="body" idx="1"/>
          </p:nvPr>
        </p:nvSpPr>
        <p:spPr>
          <a:xfrm>
            <a:off x="2343150" y="3190875"/>
            <a:ext cx="4743600" cy="531900"/>
          </a:xfrm>
          <a:prstGeom prst="rect">
            <a:avLst/>
          </a:prstGeom>
          <a:noFill/>
          <a:ln>
            <a:noFill/>
          </a:ln>
        </p:spPr>
        <p:txBody>
          <a:bodyPr spcFirstLastPara="1" wrap="square" lIns="91425" tIns="91425" rIns="91425" bIns="91425" anchor="t" anchorCtr="0"/>
          <a:lstStyle>
            <a:lvl1pPr marL="457200" marR="0" lvl="0" indent="-228600" algn="ctr" rtl="0">
              <a:lnSpc>
                <a:spcPct val="131250"/>
              </a:lnSpc>
              <a:spcBef>
                <a:spcPts val="0"/>
              </a:spcBef>
              <a:spcAft>
                <a:spcPts val="0"/>
              </a:spcAft>
              <a:buClr>
                <a:schemeClr val="dk2"/>
              </a:buClr>
              <a:buSzPts val="1400"/>
              <a:buFont typeface="Arial"/>
              <a:buNone/>
              <a:defRPr sz="1600" b="0" i="0" u="none" strike="noStrike" cap="none">
                <a:solidFill>
                  <a:schemeClr val="dk2"/>
                </a:solidFill>
                <a:latin typeface="Arial"/>
                <a:ea typeface="Arial"/>
                <a:cs typeface="Arial"/>
                <a:sym typeface="Arial"/>
              </a:defRPr>
            </a:lvl1pPr>
            <a:lvl2pPr marL="914400" marR="0" lvl="1" indent="-228600" algn="ctr" rtl="0">
              <a:lnSpc>
                <a:spcPct val="131250"/>
              </a:lnSpc>
              <a:spcBef>
                <a:spcPts val="0"/>
              </a:spcBef>
              <a:spcAft>
                <a:spcPts val="0"/>
              </a:spcAft>
              <a:buClr>
                <a:schemeClr val="lt2"/>
              </a:buClr>
              <a:buSzPts val="1600"/>
              <a:buFont typeface="Arial"/>
              <a:buNone/>
              <a:defRPr sz="1600" b="1" i="0" u="none" strike="noStrike" cap="none">
                <a:solidFill>
                  <a:schemeClr val="dk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Final Slide Option2">
  <p:cSld name="Final Slide Option2">
    <p:bg>
      <p:bgPr>
        <a:solidFill>
          <a:schemeClr val="accent6"/>
        </a:solidFill>
        <a:effectLst/>
      </p:bgPr>
    </p:bg>
    <p:spTree>
      <p:nvGrpSpPr>
        <p:cNvPr id="1" name="Shape 389"/>
        <p:cNvGrpSpPr/>
        <p:nvPr/>
      </p:nvGrpSpPr>
      <p:grpSpPr>
        <a:xfrm>
          <a:off x="0" y="0"/>
          <a:ext cx="0" cy="0"/>
          <a:chOff x="0" y="0"/>
          <a:chExt cx="0" cy="0"/>
        </a:xfrm>
      </p:grpSpPr>
      <p:pic>
        <p:nvPicPr>
          <p:cNvPr id="390" name="Google Shape;390;p66"/>
          <p:cNvPicPr preferRelativeResize="0"/>
          <p:nvPr/>
        </p:nvPicPr>
        <p:blipFill rotWithShape="1">
          <a:blip r:embed="rId2">
            <a:alphaModFix/>
          </a:blip>
          <a:srcRect/>
          <a:stretch/>
        </p:blipFill>
        <p:spPr>
          <a:xfrm>
            <a:off x="2900930" y="2965768"/>
            <a:ext cx="3380100" cy="180300"/>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Final Slide Option3">
  <p:cSld name="Final Slide Option3">
    <p:bg>
      <p:bgPr>
        <a:solidFill>
          <a:srgbClr val="505759"/>
        </a:solidFill>
        <a:effectLst/>
      </p:bgPr>
    </p:bg>
    <p:spTree>
      <p:nvGrpSpPr>
        <p:cNvPr id="1" name="Shape 391"/>
        <p:cNvGrpSpPr/>
        <p:nvPr/>
      </p:nvGrpSpPr>
      <p:grpSpPr>
        <a:xfrm>
          <a:off x="0" y="0"/>
          <a:ext cx="0" cy="0"/>
          <a:chOff x="0" y="0"/>
          <a:chExt cx="0" cy="0"/>
        </a:xfrm>
      </p:grpSpPr>
      <p:pic>
        <p:nvPicPr>
          <p:cNvPr id="392" name="Google Shape;392;p67"/>
          <p:cNvPicPr preferRelativeResize="0"/>
          <p:nvPr/>
        </p:nvPicPr>
        <p:blipFill rotWithShape="1">
          <a:blip r:embed="rId2">
            <a:alphaModFix/>
          </a:blip>
          <a:srcRect/>
          <a:stretch/>
        </p:blipFill>
        <p:spPr>
          <a:xfrm>
            <a:off x="2900930" y="2965768"/>
            <a:ext cx="3380100" cy="180300"/>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Title Slide Option1">
  <p:cSld name="Title Slide Option1">
    <p:bg>
      <p:bgPr>
        <a:solidFill>
          <a:schemeClr val="lt2"/>
        </a:solidFill>
        <a:effectLst/>
      </p:bgPr>
    </p:bg>
    <p:spTree>
      <p:nvGrpSpPr>
        <p:cNvPr id="1" name="Shape 400"/>
        <p:cNvGrpSpPr/>
        <p:nvPr/>
      </p:nvGrpSpPr>
      <p:grpSpPr>
        <a:xfrm>
          <a:off x="0" y="0"/>
          <a:ext cx="0" cy="0"/>
          <a:chOff x="0" y="0"/>
          <a:chExt cx="0" cy="0"/>
        </a:xfrm>
      </p:grpSpPr>
      <p:pic>
        <p:nvPicPr>
          <p:cNvPr id="401" name="Google Shape;401;p69"/>
          <p:cNvPicPr preferRelativeResize="0"/>
          <p:nvPr/>
        </p:nvPicPr>
        <p:blipFill rotWithShape="1">
          <a:blip r:embed="rId2">
            <a:alphaModFix/>
          </a:blip>
          <a:srcRect/>
          <a:stretch/>
        </p:blipFill>
        <p:spPr>
          <a:xfrm>
            <a:off x="460375" y="341632"/>
            <a:ext cx="860400" cy="675300"/>
          </a:xfrm>
          <a:prstGeom prst="rect">
            <a:avLst/>
          </a:prstGeom>
          <a:noFill/>
          <a:ln>
            <a:noFill/>
          </a:ln>
        </p:spPr>
      </p:pic>
      <p:sp>
        <p:nvSpPr>
          <p:cNvPr id="402" name="Google Shape;402;p69"/>
          <p:cNvSpPr txBox="1">
            <a:spLocks noGrp="1"/>
          </p:cNvSpPr>
          <p:nvPr>
            <p:ph type="ctrTitle"/>
          </p:nvPr>
        </p:nvSpPr>
        <p:spPr>
          <a:xfrm>
            <a:off x="472765" y="1400053"/>
            <a:ext cx="3683100" cy="1870200"/>
          </a:xfrm>
          <a:prstGeom prst="rect">
            <a:avLst/>
          </a:prstGeom>
          <a:noFill/>
          <a:ln>
            <a:noFill/>
          </a:ln>
        </p:spPr>
        <p:txBody>
          <a:bodyPr spcFirstLastPara="1" wrap="square" lIns="68575" tIns="68575" rIns="68575" bIns="68575" anchor="t" anchorCtr="0"/>
          <a:lstStyle>
            <a:lvl1pPr marL="0" marR="0" lvl="0" indent="0" algn="l" rtl="0">
              <a:lnSpc>
                <a:spcPct val="110526"/>
              </a:lnSpc>
              <a:spcBef>
                <a:spcPts val="0"/>
              </a:spcBef>
              <a:spcAft>
                <a:spcPts val="0"/>
              </a:spcAft>
              <a:buClr>
                <a:schemeClr val="lt1"/>
              </a:buClr>
              <a:buSzPts val="1100"/>
              <a:buFont typeface="Times New Roman"/>
              <a:buNone/>
              <a:defRPr sz="2900" b="1" i="0" u="none" strike="noStrike" cap="none">
                <a:solidFill>
                  <a:schemeClr val="lt1"/>
                </a:solidFill>
                <a:latin typeface="Times New Roman"/>
                <a:ea typeface="Times New Roman"/>
                <a:cs typeface="Times New Roman"/>
                <a:sym typeface="Times New Roman"/>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403" name="Google Shape;403;p69"/>
          <p:cNvSpPr txBox="1">
            <a:spLocks noGrp="1"/>
          </p:cNvSpPr>
          <p:nvPr>
            <p:ph type="subTitle" idx="1"/>
          </p:nvPr>
        </p:nvSpPr>
        <p:spPr>
          <a:xfrm>
            <a:off x="472765" y="3381375"/>
            <a:ext cx="3397200" cy="1222800"/>
          </a:xfrm>
          <a:prstGeom prst="rect">
            <a:avLst/>
          </a:prstGeom>
          <a:noFill/>
          <a:ln>
            <a:noFill/>
          </a:ln>
        </p:spPr>
        <p:txBody>
          <a:bodyPr spcFirstLastPara="1" wrap="square" lIns="68575" tIns="68575" rIns="68575" bIns="68575" anchor="t" anchorCtr="0"/>
          <a:lstStyle>
            <a:lvl1pPr marL="0" marR="0" lvl="0" indent="0" algn="l" rtl="0">
              <a:lnSpc>
                <a:spcPct val="133333"/>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1pPr>
            <a:lvl2pPr marL="342900" marR="0" lvl="1" indent="0" algn="ctr" rtl="0">
              <a:lnSpc>
                <a:spcPct val="122222"/>
              </a:lnSpc>
              <a:spcBef>
                <a:spcPts val="0"/>
              </a:spcBef>
              <a:spcAft>
                <a:spcPts val="0"/>
              </a:spcAft>
              <a:buClr>
                <a:schemeClr val="lt2"/>
              </a:buClr>
              <a:buSzPts val="1400"/>
              <a:buFont typeface="Arial"/>
              <a:buNone/>
              <a:defRPr sz="1400" b="0" i="0" u="none" strike="noStrike" cap="none">
                <a:solidFill>
                  <a:srgbClr val="888888"/>
                </a:solidFill>
                <a:latin typeface="Arial"/>
                <a:ea typeface="Arial"/>
                <a:cs typeface="Arial"/>
                <a:sym typeface="Arial"/>
              </a:defRPr>
            </a:lvl2pPr>
            <a:lvl3pPr marL="685800" marR="0" lvl="2" indent="0" algn="ctr" rtl="0">
              <a:lnSpc>
                <a:spcPct val="122222"/>
              </a:lnSpc>
              <a:spcBef>
                <a:spcPts val="0"/>
              </a:spcBef>
              <a:spcAft>
                <a:spcPts val="0"/>
              </a:spcAft>
              <a:buClr>
                <a:schemeClr val="accent4"/>
              </a:buClr>
              <a:buSzPts val="1400"/>
              <a:buFont typeface="Arial"/>
              <a:buNone/>
              <a:defRPr sz="1400" b="0" i="0" u="none" strike="noStrike" cap="none">
                <a:solidFill>
                  <a:srgbClr val="888888"/>
                </a:solidFill>
                <a:latin typeface="Arial"/>
                <a:ea typeface="Arial"/>
                <a:cs typeface="Arial"/>
                <a:sym typeface="Arial"/>
              </a:defRPr>
            </a:lvl3pPr>
            <a:lvl4pPr marL="1028700" marR="0" lvl="3" indent="0" algn="ctr" rtl="0">
              <a:lnSpc>
                <a:spcPct val="125000"/>
              </a:lnSpc>
              <a:spcBef>
                <a:spcPts val="0"/>
              </a:spcBef>
              <a:spcAft>
                <a:spcPts val="0"/>
              </a:spcAft>
              <a:buClr>
                <a:schemeClr val="dk1"/>
              </a:buClr>
              <a:buSzPts val="1100"/>
              <a:buFont typeface="Arial"/>
              <a:buNone/>
              <a:defRPr sz="900" b="0" i="0" u="none" strike="noStrike" cap="none">
                <a:solidFill>
                  <a:srgbClr val="888888"/>
                </a:solidFill>
                <a:latin typeface="Arial"/>
                <a:ea typeface="Arial"/>
                <a:cs typeface="Arial"/>
                <a:sym typeface="Arial"/>
              </a:defRPr>
            </a:lvl4pPr>
            <a:lvl5pPr marL="1371600" marR="0" lvl="4" indent="0" algn="ctr" rtl="0">
              <a:spcBef>
                <a:spcPts val="60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5pPr>
            <a:lvl6pPr marL="1714500" marR="0" lvl="5" indent="0" algn="ctr" rtl="0">
              <a:spcBef>
                <a:spcPts val="300"/>
              </a:spcBef>
              <a:spcAft>
                <a:spcPts val="0"/>
              </a:spcAft>
              <a:buClr>
                <a:srgbClr val="888888"/>
              </a:buClr>
              <a:buSzPts val="1500"/>
              <a:buFont typeface="Arial"/>
              <a:buNone/>
              <a:defRPr sz="1500" b="0" i="0" u="none" strike="noStrike" cap="none">
                <a:solidFill>
                  <a:srgbClr val="888888"/>
                </a:solidFill>
                <a:latin typeface="Arial"/>
                <a:ea typeface="Arial"/>
                <a:cs typeface="Arial"/>
                <a:sym typeface="Arial"/>
              </a:defRPr>
            </a:lvl6pPr>
            <a:lvl7pPr marL="2057400" marR="0" lvl="6" indent="0" algn="ctr" rtl="0">
              <a:spcBef>
                <a:spcPts val="300"/>
              </a:spcBef>
              <a:spcAft>
                <a:spcPts val="0"/>
              </a:spcAft>
              <a:buClr>
                <a:srgbClr val="888888"/>
              </a:buClr>
              <a:buSzPts val="1500"/>
              <a:buFont typeface="Arial"/>
              <a:buNone/>
              <a:defRPr sz="1500" b="0" i="0" u="none" strike="noStrike" cap="none">
                <a:solidFill>
                  <a:srgbClr val="888888"/>
                </a:solidFill>
                <a:latin typeface="Arial"/>
                <a:ea typeface="Arial"/>
                <a:cs typeface="Arial"/>
                <a:sym typeface="Arial"/>
              </a:defRPr>
            </a:lvl7pPr>
            <a:lvl8pPr marL="2400300" marR="0" lvl="7" indent="0" algn="ctr" rtl="0">
              <a:spcBef>
                <a:spcPts val="300"/>
              </a:spcBef>
              <a:spcAft>
                <a:spcPts val="0"/>
              </a:spcAft>
              <a:buClr>
                <a:srgbClr val="888888"/>
              </a:buClr>
              <a:buSzPts val="1500"/>
              <a:buFont typeface="Arial"/>
              <a:buNone/>
              <a:defRPr sz="1500" b="0" i="0" u="none" strike="noStrike" cap="none">
                <a:solidFill>
                  <a:srgbClr val="888888"/>
                </a:solidFill>
                <a:latin typeface="Arial"/>
                <a:ea typeface="Arial"/>
                <a:cs typeface="Arial"/>
                <a:sym typeface="Arial"/>
              </a:defRPr>
            </a:lvl8pPr>
            <a:lvl9pPr marL="2743200" marR="0" lvl="8" indent="0" algn="ctr" rtl="0">
              <a:spcBef>
                <a:spcPts val="300"/>
              </a:spcBef>
              <a:spcAft>
                <a:spcPts val="0"/>
              </a:spcAft>
              <a:buClr>
                <a:srgbClr val="888888"/>
              </a:buClr>
              <a:buSzPts val="1500"/>
              <a:buFont typeface="Arial"/>
              <a:buNone/>
              <a:defRPr sz="1500" b="0" i="0" u="none" strike="noStrike" cap="none">
                <a:solidFill>
                  <a:srgbClr val="888888"/>
                </a:solidFill>
                <a:latin typeface="Arial"/>
                <a:ea typeface="Arial"/>
                <a:cs typeface="Arial"/>
                <a:sym typeface="Arial"/>
              </a:defRPr>
            </a:lvl9pPr>
          </a:lstStyle>
          <a:p>
            <a:endParaRPr/>
          </a:p>
        </p:txBody>
      </p:sp>
      <p:sp>
        <p:nvSpPr>
          <p:cNvPr id="404" name="Google Shape;404;p69"/>
          <p:cNvSpPr txBox="1">
            <a:spLocks noGrp="1"/>
          </p:cNvSpPr>
          <p:nvPr>
            <p:ph type="body" idx="2"/>
          </p:nvPr>
        </p:nvSpPr>
        <p:spPr>
          <a:xfrm>
            <a:off x="472765" y="5221552"/>
            <a:ext cx="3962400" cy="238200"/>
          </a:xfrm>
          <a:prstGeom prst="rect">
            <a:avLst/>
          </a:prstGeom>
          <a:noFill/>
          <a:ln>
            <a:noFill/>
          </a:ln>
        </p:spPr>
        <p:txBody>
          <a:bodyPr spcFirstLastPara="1" wrap="square" lIns="68575" tIns="68575" rIns="68575" bIns="68575" anchor="t" anchorCtr="0"/>
          <a:lstStyle>
            <a:lvl1pPr marL="457200" marR="0" lvl="0" indent="-228600" algn="l" rtl="0">
              <a:lnSpc>
                <a:spcPct val="122222"/>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1pPr>
            <a:lvl2pPr marL="914400" marR="0" lvl="1" indent="-317500" algn="l" rtl="0">
              <a:lnSpc>
                <a:spcPct val="122222"/>
              </a:lnSpc>
              <a:spcBef>
                <a:spcPts val="0"/>
              </a:spcBef>
              <a:spcAft>
                <a:spcPts val="0"/>
              </a:spcAft>
              <a:buClr>
                <a:schemeClr val="lt2"/>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122222"/>
              </a:lnSpc>
              <a:spcBef>
                <a:spcPts val="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100"/>
              <a:buFont typeface="Arial"/>
              <a:buNone/>
              <a:defRPr sz="900" b="0" i="0" u="none" strike="noStrike" cap="none">
                <a:solidFill>
                  <a:schemeClr val="lt2"/>
                </a:solidFill>
                <a:latin typeface="Arial"/>
                <a:ea typeface="Arial"/>
                <a:cs typeface="Arial"/>
                <a:sym typeface="Arial"/>
              </a:defRPr>
            </a:lvl4pPr>
            <a:lvl5pPr marL="2286000" marR="0" lvl="4" indent="-317500" algn="l" rtl="0">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405" name="Google Shape;405;p69"/>
          <p:cNvSpPr>
            <a:spLocks noGrp="1"/>
          </p:cNvSpPr>
          <p:nvPr>
            <p:ph type="pic" idx="3"/>
          </p:nvPr>
        </p:nvSpPr>
        <p:spPr>
          <a:xfrm>
            <a:off x="4581524" y="0"/>
            <a:ext cx="4562700" cy="5715000"/>
          </a:xfrm>
          <a:prstGeom prst="rect">
            <a:avLst/>
          </a:prstGeom>
          <a:solidFill>
            <a:srgbClr val="BBBBBB"/>
          </a:solidFill>
          <a:ln>
            <a:noFill/>
          </a:ln>
        </p:spPr>
        <p:txBody>
          <a:bodyPr spcFirstLastPara="1" wrap="square" lIns="68575" tIns="68575" rIns="68575" bIns="68575" anchor="t" anchorCtr="0"/>
          <a:lstStyle>
            <a:lvl1pPr marL="0" marR="0" lvl="0" indent="0" algn="ctr" rtl="0">
              <a:lnSpc>
                <a:spcPct val="200000"/>
              </a:lnSpc>
              <a:spcBef>
                <a:spcPts val="0"/>
              </a:spcBef>
              <a:spcAft>
                <a:spcPts val="0"/>
              </a:spcAft>
              <a:buClr>
                <a:schemeClr val="dk1"/>
              </a:buClr>
              <a:buSzPts val="1100"/>
              <a:buFont typeface="Arial"/>
              <a:buNone/>
              <a:defRPr sz="800" b="0" i="0" u="none" strike="noStrike" cap="none">
                <a:solidFill>
                  <a:schemeClr val="dk1"/>
                </a:solidFill>
                <a:latin typeface="Arial"/>
                <a:ea typeface="Arial"/>
                <a:cs typeface="Arial"/>
                <a:sym typeface="Arial"/>
              </a:defRPr>
            </a:lvl1pPr>
            <a:lvl2pPr marL="139700" marR="0" lvl="1" indent="-139700" algn="l" rtl="0">
              <a:lnSpc>
                <a:spcPct val="122222"/>
              </a:lnSpc>
              <a:spcBef>
                <a:spcPts val="0"/>
              </a:spcBef>
              <a:spcAft>
                <a:spcPts val="0"/>
              </a:spcAft>
              <a:buClr>
                <a:schemeClr val="lt2"/>
              </a:buClr>
              <a:buSzPts val="1400"/>
              <a:buFont typeface="Arial"/>
              <a:buChar char="•"/>
              <a:defRPr sz="1400" b="0" i="0" u="none" strike="noStrike" cap="none">
                <a:solidFill>
                  <a:schemeClr val="dk1"/>
                </a:solidFill>
                <a:latin typeface="Arial"/>
                <a:ea typeface="Arial"/>
                <a:cs typeface="Arial"/>
                <a:sym typeface="Arial"/>
              </a:defRPr>
            </a:lvl2pPr>
            <a:lvl3pPr marL="266700" marR="0" lvl="2" indent="-139700" algn="l" rtl="0">
              <a:lnSpc>
                <a:spcPct val="122222"/>
              </a:lnSpc>
              <a:spcBef>
                <a:spcPts val="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3pPr>
            <a:lvl4pPr marL="584200" marR="0" lvl="3" indent="0" algn="l" rtl="0">
              <a:lnSpc>
                <a:spcPct val="125000"/>
              </a:lnSpc>
              <a:spcBef>
                <a:spcPts val="0"/>
              </a:spcBef>
              <a:spcAft>
                <a:spcPts val="0"/>
              </a:spcAft>
              <a:buClr>
                <a:schemeClr val="dk1"/>
              </a:buClr>
              <a:buSzPts val="1100"/>
              <a:buFont typeface="Arial"/>
              <a:buNone/>
              <a:defRPr sz="900" b="0" i="0" u="none" strike="noStrike" cap="none">
                <a:solidFill>
                  <a:schemeClr val="lt2"/>
                </a:solidFill>
                <a:latin typeface="Arial"/>
                <a:ea typeface="Arial"/>
                <a:cs typeface="Arial"/>
                <a:sym typeface="Arial"/>
              </a:defRPr>
            </a:lvl4pPr>
            <a:lvl5pPr marL="1549400" marR="0" lvl="4" indent="-177800" algn="l" rtl="0">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1892300" marR="0" lvl="5"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2235200" marR="0" lvl="6"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2578100" marR="0" lvl="7"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2921000" marR="0" lvl="8"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406" name="Google Shape;406;p69"/>
          <p:cNvSpPr txBox="1">
            <a:spLocks noGrp="1"/>
          </p:cNvSpPr>
          <p:nvPr>
            <p:ph type="sldNum" idx="12"/>
          </p:nvPr>
        </p:nvSpPr>
        <p:spPr>
          <a:xfrm>
            <a:off x="8539582" y="5429942"/>
            <a:ext cx="124500" cy="921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600" b="1" i="0" u="none" strike="noStrike" cap="none">
                <a:solidFill>
                  <a:schemeClr val="lt2"/>
                </a:solidFill>
                <a:latin typeface="Arial"/>
                <a:ea typeface="Arial"/>
                <a:cs typeface="Arial"/>
                <a:sym typeface="Arial"/>
              </a:defRPr>
            </a:lvl1pPr>
            <a:lvl2pPr marL="0" marR="0" lvl="1" indent="0" algn="l" rtl="0">
              <a:spcBef>
                <a:spcPts val="0"/>
              </a:spcBef>
              <a:buNone/>
              <a:defRPr sz="600" b="1" i="0" u="none" strike="noStrike" cap="none">
                <a:solidFill>
                  <a:schemeClr val="lt2"/>
                </a:solidFill>
                <a:latin typeface="Arial"/>
                <a:ea typeface="Arial"/>
                <a:cs typeface="Arial"/>
                <a:sym typeface="Arial"/>
              </a:defRPr>
            </a:lvl2pPr>
            <a:lvl3pPr marL="0" marR="0" lvl="2" indent="0" algn="l" rtl="0">
              <a:spcBef>
                <a:spcPts val="0"/>
              </a:spcBef>
              <a:buNone/>
              <a:defRPr sz="600" b="1" i="0" u="none" strike="noStrike" cap="none">
                <a:solidFill>
                  <a:schemeClr val="lt2"/>
                </a:solidFill>
                <a:latin typeface="Arial"/>
                <a:ea typeface="Arial"/>
                <a:cs typeface="Arial"/>
                <a:sym typeface="Arial"/>
              </a:defRPr>
            </a:lvl3pPr>
            <a:lvl4pPr marL="0" marR="0" lvl="3" indent="0" algn="l" rtl="0">
              <a:spcBef>
                <a:spcPts val="0"/>
              </a:spcBef>
              <a:buNone/>
              <a:defRPr sz="600" b="1" i="0" u="none" strike="noStrike" cap="none">
                <a:solidFill>
                  <a:schemeClr val="lt2"/>
                </a:solidFill>
                <a:latin typeface="Arial"/>
                <a:ea typeface="Arial"/>
                <a:cs typeface="Arial"/>
                <a:sym typeface="Arial"/>
              </a:defRPr>
            </a:lvl4pPr>
            <a:lvl5pPr marL="0" marR="0" lvl="4" indent="0" algn="l" rtl="0">
              <a:spcBef>
                <a:spcPts val="0"/>
              </a:spcBef>
              <a:buNone/>
              <a:defRPr sz="600" b="1" i="0" u="none" strike="noStrike" cap="none">
                <a:solidFill>
                  <a:schemeClr val="lt2"/>
                </a:solidFill>
                <a:latin typeface="Arial"/>
                <a:ea typeface="Arial"/>
                <a:cs typeface="Arial"/>
                <a:sym typeface="Arial"/>
              </a:defRPr>
            </a:lvl5pPr>
            <a:lvl6pPr marL="0" marR="0" lvl="5" indent="0" algn="l" rtl="0">
              <a:spcBef>
                <a:spcPts val="0"/>
              </a:spcBef>
              <a:buNone/>
              <a:defRPr sz="600" b="1" i="0" u="none" strike="noStrike" cap="none">
                <a:solidFill>
                  <a:schemeClr val="lt2"/>
                </a:solidFill>
                <a:latin typeface="Arial"/>
                <a:ea typeface="Arial"/>
                <a:cs typeface="Arial"/>
                <a:sym typeface="Arial"/>
              </a:defRPr>
            </a:lvl6pPr>
            <a:lvl7pPr marL="0" marR="0" lvl="6" indent="0" algn="l" rtl="0">
              <a:spcBef>
                <a:spcPts val="0"/>
              </a:spcBef>
              <a:buNone/>
              <a:defRPr sz="600" b="1" i="0" u="none" strike="noStrike" cap="none">
                <a:solidFill>
                  <a:schemeClr val="lt2"/>
                </a:solidFill>
                <a:latin typeface="Arial"/>
                <a:ea typeface="Arial"/>
                <a:cs typeface="Arial"/>
                <a:sym typeface="Arial"/>
              </a:defRPr>
            </a:lvl7pPr>
            <a:lvl8pPr marL="0" marR="0" lvl="7" indent="0" algn="l" rtl="0">
              <a:spcBef>
                <a:spcPts val="0"/>
              </a:spcBef>
              <a:buNone/>
              <a:defRPr sz="600" b="1" i="0" u="none" strike="noStrike" cap="none">
                <a:solidFill>
                  <a:schemeClr val="lt2"/>
                </a:solidFill>
                <a:latin typeface="Arial"/>
                <a:ea typeface="Arial"/>
                <a:cs typeface="Arial"/>
                <a:sym typeface="Arial"/>
              </a:defRPr>
            </a:lvl8pPr>
            <a:lvl9pPr marL="0" marR="0" lvl="8" indent="0" algn="l" rtl="0">
              <a:spcBef>
                <a:spcPts val="0"/>
              </a:spcBef>
              <a:buNone/>
              <a:defRPr sz="600" b="1" i="0" u="none" strike="noStrike" cap="none">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cxnSp>
        <p:nvCxnSpPr>
          <p:cNvPr id="407" name="Google Shape;407;p69"/>
          <p:cNvCxnSpPr/>
          <p:nvPr/>
        </p:nvCxnSpPr>
        <p:spPr>
          <a:xfrm>
            <a:off x="8506859" y="5433350"/>
            <a:ext cx="0" cy="72000"/>
          </a:xfrm>
          <a:prstGeom prst="straightConnector1">
            <a:avLst/>
          </a:prstGeom>
          <a:noFill/>
          <a:ln w="9525" cap="flat" cmpd="sng">
            <a:solidFill>
              <a:schemeClr val="lt2"/>
            </a:solidFill>
            <a:prstDash val="solid"/>
            <a:round/>
            <a:headEnd type="none" w="sm" len="sm"/>
            <a:tailEnd type="none" w="sm" len="sm"/>
          </a:ln>
        </p:spPr>
      </p:cxnSp>
      <p:sp>
        <p:nvSpPr>
          <p:cNvPr id="408" name="Google Shape;408;p69"/>
          <p:cNvSpPr txBox="1">
            <a:spLocks noGrp="1"/>
          </p:cNvSpPr>
          <p:nvPr>
            <p:ph type="ftr" idx="11"/>
          </p:nvPr>
        </p:nvSpPr>
        <p:spPr>
          <a:xfrm>
            <a:off x="6686316" y="5429942"/>
            <a:ext cx="1793100" cy="92100"/>
          </a:xfrm>
          <a:prstGeom prst="rect">
            <a:avLst/>
          </a:prstGeom>
          <a:noFill/>
          <a:ln>
            <a:noFill/>
          </a:ln>
        </p:spPr>
        <p:txBody>
          <a:bodyPr spcFirstLastPara="1" wrap="square" lIns="68575" tIns="68575" rIns="68575" bIns="68575" anchor="ctr" anchorCtr="0"/>
          <a:lstStyle>
            <a:lvl1pPr marL="0" marR="0" lvl="0" indent="0" algn="r" rtl="0">
              <a:spcBef>
                <a:spcPts val="0"/>
              </a:spcBef>
              <a:spcAft>
                <a:spcPts val="0"/>
              </a:spcAft>
              <a:buSzPts val="1100"/>
              <a:buNone/>
              <a:defRPr sz="500" b="1" i="0" u="none" strike="noStrike" cap="none">
                <a:solidFill>
                  <a:schemeClr val="lt2"/>
                </a:solidFill>
                <a:latin typeface="Arial"/>
                <a:ea typeface="Arial"/>
                <a:cs typeface="Arial"/>
                <a:sym typeface="Arial"/>
              </a:defRPr>
            </a:lvl1pPr>
            <a:lvl2pPr marL="342900" marR="0" lvl="1"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L="685800" marR="0" lvl="2"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L="1028700" marR="0" lvl="3"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L="1371600" marR="0" lvl="4"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L="1714500" marR="0" lvl="5"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L="2057400" marR="0" lvl="6"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L="2400300" marR="0" lvl="7"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L="2743200" marR="0" lvl="8"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Title Slide Option2">
  <p:cSld name="Title Slide Option2">
    <p:bg>
      <p:bgPr>
        <a:solidFill>
          <a:schemeClr val="lt1"/>
        </a:solidFill>
        <a:effectLst/>
      </p:bgPr>
    </p:bg>
    <p:spTree>
      <p:nvGrpSpPr>
        <p:cNvPr id="1" name="Shape 409"/>
        <p:cNvGrpSpPr/>
        <p:nvPr/>
      </p:nvGrpSpPr>
      <p:grpSpPr>
        <a:xfrm>
          <a:off x="0" y="0"/>
          <a:ext cx="0" cy="0"/>
          <a:chOff x="0" y="0"/>
          <a:chExt cx="0" cy="0"/>
        </a:xfrm>
      </p:grpSpPr>
      <p:sp>
        <p:nvSpPr>
          <p:cNvPr id="410" name="Google Shape;410;p70"/>
          <p:cNvSpPr txBox="1">
            <a:spLocks noGrp="1"/>
          </p:cNvSpPr>
          <p:nvPr>
            <p:ph type="ctrTitle"/>
          </p:nvPr>
        </p:nvSpPr>
        <p:spPr>
          <a:xfrm>
            <a:off x="472765" y="1401001"/>
            <a:ext cx="3733800" cy="1719300"/>
          </a:xfrm>
          <a:prstGeom prst="rect">
            <a:avLst/>
          </a:prstGeom>
          <a:noFill/>
          <a:ln>
            <a:noFill/>
          </a:ln>
        </p:spPr>
        <p:txBody>
          <a:bodyPr spcFirstLastPara="1" wrap="square" lIns="68575" tIns="68575" rIns="68575" bIns="68575" anchor="t" anchorCtr="0"/>
          <a:lstStyle>
            <a:lvl1pPr marL="0" marR="0" lvl="0" indent="0" algn="l" rtl="0">
              <a:lnSpc>
                <a:spcPct val="110526"/>
              </a:lnSpc>
              <a:spcBef>
                <a:spcPts val="0"/>
              </a:spcBef>
              <a:spcAft>
                <a:spcPts val="0"/>
              </a:spcAft>
              <a:buClr>
                <a:schemeClr val="lt2"/>
              </a:buClr>
              <a:buSzPts val="1100"/>
              <a:buFont typeface="Times New Roman"/>
              <a:buNone/>
              <a:defRPr sz="2900" b="1" i="0" u="none" strike="noStrike" cap="none">
                <a:solidFill>
                  <a:schemeClr val="lt2"/>
                </a:solidFill>
                <a:latin typeface="Times New Roman"/>
                <a:ea typeface="Times New Roman"/>
                <a:cs typeface="Times New Roman"/>
                <a:sym typeface="Times New Roman"/>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411" name="Google Shape;411;p70"/>
          <p:cNvSpPr txBox="1">
            <a:spLocks noGrp="1"/>
          </p:cNvSpPr>
          <p:nvPr>
            <p:ph type="subTitle" idx="1"/>
          </p:nvPr>
        </p:nvSpPr>
        <p:spPr>
          <a:xfrm>
            <a:off x="471491" y="3381001"/>
            <a:ext cx="3444000" cy="942300"/>
          </a:xfrm>
          <a:prstGeom prst="rect">
            <a:avLst/>
          </a:prstGeom>
          <a:noFill/>
          <a:ln>
            <a:noFill/>
          </a:ln>
        </p:spPr>
        <p:txBody>
          <a:bodyPr spcFirstLastPara="1" wrap="square" lIns="68575" tIns="68575" rIns="68575" bIns="68575" anchor="t" anchorCtr="0"/>
          <a:lstStyle>
            <a:lvl1pPr marL="0" marR="0" lvl="0" indent="0" algn="l" rtl="0">
              <a:lnSpc>
                <a:spcPct val="133333"/>
              </a:lnSpc>
              <a:spcBef>
                <a:spcPts val="0"/>
              </a:spcBef>
              <a:spcAft>
                <a:spcPts val="0"/>
              </a:spcAft>
              <a:buClr>
                <a:schemeClr val="lt2"/>
              </a:buClr>
              <a:buSzPts val="1100"/>
              <a:buFont typeface="Arial"/>
              <a:buNone/>
              <a:defRPr sz="1400" b="0" i="0" u="none" strike="noStrike" cap="none">
                <a:solidFill>
                  <a:schemeClr val="lt2"/>
                </a:solidFill>
                <a:latin typeface="Arial"/>
                <a:ea typeface="Arial"/>
                <a:cs typeface="Arial"/>
                <a:sym typeface="Arial"/>
              </a:defRPr>
            </a:lvl1pPr>
            <a:lvl2pPr marL="342900" marR="0" lvl="1" indent="0" algn="ctr" rtl="0">
              <a:lnSpc>
                <a:spcPct val="122222"/>
              </a:lnSpc>
              <a:spcBef>
                <a:spcPts val="0"/>
              </a:spcBef>
              <a:spcAft>
                <a:spcPts val="0"/>
              </a:spcAft>
              <a:buClr>
                <a:schemeClr val="lt2"/>
              </a:buClr>
              <a:buSzPts val="1400"/>
              <a:buFont typeface="Arial"/>
              <a:buNone/>
              <a:defRPr sz="1400" b="0" i="0" u="none" strike="noStrike" cap="none">
                <a:solidFill>
                  <a:srgbClr val="888888"/>
                </a:solidFill>
                <a:latin typeface="Arial"/>
                <a:ea typeface="Arial"/>
                <a:cs typeface="Arial"/>
                <a:sym typeface="Arial"/>
              </a:defRPr>
            </a:lvl2pPr>
            <a:lvl3pPr marL="685800" marR="0" lvl="2" indent="0" algn="ctr" rtl="0">
              <a:lnSpc>
                <a:spcPct val="122222"/>
              </a:lnSpc>
              <a:spcBef>
                <a:spcPts val="0"/>
              </a:spcBef>
              <a:spcAft>
                <a:spcPts val="0"/>
              </a:spcAft>
              <a:buClr>
                <a:schemeClr val="accent4"/>
              </a:buClr>
              <a:buSzPts val="1400"/>
              <a:buFont typeface="Arial"/>
              <a:buNone/>
              <a:defRPr sz="1400" b="0" i="0" u="none" strike="noStrike" cap="none">
                <a:solidFill>
                  <a:srgbClr val="888888"/>
                </a:solidFill>
                <a:latin typeface="Arial"/>
                <a:ea typeface="Arial"/>
                <a:cs typeface="Arial"/>
                <a:sym typeface="Arial"/>
              </a:defRPr>
            </a:lvl3pPr>
            <a:lvl4pPr marL="1028700" marR="0" lvl="3" indent="0" algn="ctr" rtl="0">
              <a:lnSpc>
                <a:spcPct val="125000"/>
              </a:lnSpc>
              <a:spcBef>
                <a:spcPts val="0"/>
              </a:spcBef>
              <a:spcAft>
                <a:spcPts val="0"/>
              </a:spcAft>
              <a:buClr>
                <a:schemeClr val="dk1"/>
              </a:buClr>
              <a:buSzPts val="1100"/>
              <a:buFont typeface="Arial"/>
              <a:buNone/>
              <a:defRPr sz="900" b="0" i="0" u="none" strike="noStrike" cap="none">
                <a:solidFill>
                  <a:srgbClr val="888888"/>
                </a:solidFill>
                <a:latin typeface="Arial"/>
                <a:ea typeface="Arial"/>
                <a:cs typeface="Arial"/>
                <a:sym typeface="Arial"/>
              </a:defRPr>
            </a:lvl4pPr>
            <a:lvl5pPr marL="1371600" marR="0" lvl="4" indent="0" algn="ctr" rtl="0">
              <a:spcBef>
                <a:spcPts val="60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5pPr>
            <a:lvl6pPr marL="1714500" marR="0" lvl="5" indent="0" algn="ctr" rtl="0">
              <a:spcBef>
                <a:spcPts val="300"/>
              </a:spcBef>
              <a:spcAft>
                <a:spcPts val="0"/>
              </a:spcAft>
              <a:buClr>
                <a:srgbClr val="888888"/>
              </a:buClr>
              <a:buSzPts val="1500"/>
              <a:buFont typeface="Arial"/>
              <a:buNone/>
              <a:defRPr sz="1500" b="0" i="0" u="none" strike="noStrike" cap="none">
                <a:solidFill>
                  <a:srgbClr val="888888"/>
                </a:solidFill>
                <a:latin typeface="Arial"/>
                <a:ea typeface="Arial"/>
                <a:cs typeface="Arial"/>
                <a:sym typeface="Arial"/>
              </a:defRPr>
            </a:lvl6pPr>
            <a:lvl7pPr marL="2057400" marR="0" lvl="6" indent="0" algn="ctr" rtl="0">
              <a:spcBef>
                <a:spcPts val="300"/>
              </a:spcBef>
              <a:spcAft>
                <a:spcPts val="0"/>
              </a:spcAft>
              <a:buClr>
                <a:srgbClr val="888888"/>
              </a:buClr>
              <a:buSzPts val="1500"/>
              <a:buFont typeface="Arial"/>
              <a:buNone/>
              <a:defRPr sz="1500" b="0" i="0" u="none" strike="noStrike" cap="none">
                <a:solidFill>
                  <a:srgbClr val="888888"/>
                </a:solidFill>
                <a:latin typeface="Arial"/>
                <a:ea typeface="Arial"/>
                <a:cs typeface="Arial"/>
                <a:sym typeface="Arial"/>
              </a:defRPr>
            </a:lvl7pPr>
            <a:lvl8pPr marL="2400300" marR="0" lvl="7" indent="0" algn="ctr" rtl="0">
              <a:spcBef>
                <a:spcPts val="300"/>
              </a:spcBef>
              <a:spcAft>
                <a:spcPts val="0"/>
              </a:spcAft>
              <a:buClr>
                <a:srgbClr val="888888"/>
              </a:buClr>
              <a:buSzPts val="1500"/>
              <a:buFont typeface="Arial"/>
              <a:buNone/>
              <a:defRPr sz="1500" b="0" i="0" u="none" strike="noStrike" cap="none">
                <a:solidFill>
                  <a:srgbClr val="888888"/>
                </a:solidFill>
                <a:latin typeface="Arial"/>
                <a:ea typeface="Arial"/>
                <a:cs typeface="Arial"/>
                <a:sym typeface="Arial"/>
              </a:defRPr>
            </a:lvl8pPr>
            <a:lvl9pPr marL="2743200" marR="0" lvl="8" indent="0" algn="ctr" rtl="0">
              <a:spcBef>
                <a:spcPts val="300"/>
              </a:spcBef>
              <a:spcAft>
                <a:spcPts val="0"/>
              </a:spcAft>
              <a:buClr>
                <a:srgbClr val="888888"/>
              </a:buClr>
              <a:buSzPts val="1500"/>
              <a:buFont typeface="Arial"/>
              <a:buNone/>
              <a:defRPr sz="1500" b="0" i="0" u="none" strike="noStrike" cap="none">
                <a:solidFill>
                  <a:srgbClr val="888888"/>
                </a:solidFill>
                <a:latin typeface="Arial"/>
                <a:ea typeface="Arial"/>
                <a:cs typeface="Arial"/>
                <a:sym typeface="Arial"/>
              </a:defRPr>
            </a:lvl9pPr>
          </a:lstStyle>
          <a:p>
            <a:endParaRPr/>
          </a:p>
        </p:txBody>
      </p:sp>
      <p:sp>
        <p:nvSpPr>
          <p:cNvPr id="412" name="Google Shape;412;p70"/>
          <p:cNvSpPr txBox="1">
            <a:spLocks noGrp="1"/>
          </p:cNvSpPr>
          <p:nvPr>
            <p:ph type="body" idx="2"/>
          </p:nvPr>
        </p:nvSpPr>
        <p:spPr>
          <a:xfrm>
            <a:off x="469613" y="5221552"/>
            <a:ext cx="3965700" cy="238200"/>
          </a:xfrm>
          <a:prstGeom prst="rect">
            <a:avLst/>
          </a:prstGeom>
          <a:noFill/>
          <a:ln>
            <a:noFill/>
          </a:ln>
        </p:spPr>
        <p:txBody>
          <a:bodyPr spcFirstLastPara="1" wrap="square" lIns="68575" tIns="68575" rIns="68575" bIns="68575" anchor="t" anchorCtr="0"/>
          <a:lstStyle>
            <a:lvl1pPr marL="457200" marR="0" lvl="0" indent="-228600" algn="l" rtl="0">
              <a:lnSpc>
                <a:spcPct val="122222"/>
              </a:lnSpc>
              <a:spcBef>
                <a:spcPts val="0"/>
              </a:spcBef>
              <a:spcAft>
                <a:spcPts val="0"/>
              </a:spcAft>
              <a:buClr>
                <a:schemeClr val="lt2"/>
              </a:buClr>
              <a:buSzPts val="1100"/>
              <a:buFont typeface="Arial"/>
              <a:buNone/>
              <a:defRPr sz="1400" b="0" i="0" u="none" strike="noStrike" cap="none">
                <a:solidFill>
                  <a:schemeClr val="lt2"/>
                </a:solidFill>
                <a:latin typeface="Arial"/>
                <a:ea typeface="Arial"/>
                <a:cs typeface="Arial"/>
                <a:sym typeface="Arial"/>
              </a:defRPr>
            </a:lvl1pPr>
            <a:lvl2pPr marL="914400" marR="0" lvl="1" indent="-317500" algn="l" rtl="0">
              <a:lnSpc>
                <a:spcPct val="122222"/>
              </a:lnSpc>
              <a:spcBef>
                <a:spcPts val="0"/>
              </a:spcBef>
              <a:spcAft>
                <a:spcPts val="0"/>
              </a:spcAft>
              <a:buClr>
                <a:schemeClr val="lt2"/>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122222"/>
              </a:lnSpc>
              <a:spcBef>
                <a:spcPts val="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100"/>
              <a:buFont typeface="Arial"/>
              <a:buNone/>
              <a:defRPr sz="900" b="0" i="0" u="none" strike="noStrike" cap="none">
                <a:solidFill>
                  <a:schemeClr val="lt2"/>
                </a:solidFill>
                <a:latin typeface="Arial"/>
                <a:ea typeface="Arial"/>
                <a:cs typeface="Arial"/>
                <a:sym typeface="Arial"/>
              </a:defRPr>
            </a:lvl4pPr>
            <a:lvl5pPr marL="2286000" marR="0" lvl="4" indent="-317500" algn="l" rtl="0">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413" name="Google Shape;413;p70"/>
          <p:cNvSpPr>
            <a:spLocks noGrp="1"/>
          </p:cNvSpPr>
          <p:nvPr>
            <p:ph type="pic" idx="3"/>
          </p:nvPr>
        </p:nvSpPr>
        <p:spPr>
          <a:xfrm>
            <a:off x="4581524" y="0"/>
            <a:ext cx="4562700" cy="5715000"/>
          </a:xfrm>
          <a:prstGeom prst="rect">
            <a:avLst/>
          </a:prstGeom>
          <a:solidFill>
            <a:srgbClr val="BBBBBB"/>
          </a:solidFill>
          <a:ln>
            <a:noFill/>
          </a:ln>
        </p:spPr>
        <p:txBody>
          <a:bodyPr spcFirstLastPara="1" wrap="square" lIns="68575" tIns="68575" rIns="68575" bIns="68575" anchor="t" anchorCtr="0"/>
          <a:lstStyle>
            <a:lvl1pPr marL="0" marR="0" lvl="0" indent="0" algn="ctr" rtl="0">
              <a:lnSpc>
                <a:spcPct val="172727"/>
              </a:lnSpc>
              <a:spcBef>
                <a:spcPts val="0"/>
              </a:spcBef>
              <a:spcAft>
                <a:spcPts val="0"/>
              </a:spcAft>
              <a:buClr>
                <a:schemeClr val="dk1"/>
              </a:buClr>
              <a:buSzPts val="1100"/>
              <a:buFont typeface="Arial"/>
              <a:buNone/>
              <a:defRPr sz="800" b="0" i="0" u="none" strike="noStrike" cap="none">
                <a:solidFill>
                  <a:schemeClr val="dk1"/>
                </a:solidFill>
                <a:latin typeface="Arial"/>
                <a:ea typeface="Arial"/>
                <a:cs typeface="Arial"/>
                <a:sym typeface="Arial"/>
              </a:defRPr>
            </a:lvl1pPr>
            <a:lvl2pPr marL="139700" marR="0" lvl="1" indent="-139700" algn="l" rtl="0">
              <a:lnSpc>
                <a:spcPct val="122222"/>
              </a:lnSpc>
              <a:spcBef>
                <a:spcPts val="0"/>
              </a:spcBef>
              <a:spcAft>
                <a:spcPts val="0"/>
              </a:spcAft>
              <a:buClr>
                <a:schemeClr val="lt2"/>
              </a:buClr>
              <a:buSzPts val="1400"/>
              <a:buFont typeface="Arial"/>
              <a:buChar char="•"/>
              <a:defRPr sz="1400" b="0" i="0" u="none" strike="noStrike" cap="none">
                <a:solidFill>
                  <a:schemeClr val="dk1"/>
                </a:solidFill>
                <a:latin typeface="Arial"/>
                <a:ea typeface="Arial"/>
                <a:cs typeface="Arial"/>
                <a:sym typeface="Arial"/>
              </a:defRPr>
            </a:lvl2pPr>
            <a:lvl3pPr marL="266700" marR="0" lvl="2" indent="-139700" algn="l" rtl="0">
              <a:lnSpc>
                <a:spcPct val="122222"/>
              </a:lnSpc>
              <a:spcBef>
                <a:spcPts val="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3pPr>
            <a:lvl4pPr marL="584200" marR="0" lvl="3" indent="0" algn="l" rtl="0">
              <a:lnSpc>
                <a:spcPct val="125000"/>
              </a:lnSpc>
              <a:spcBef>
                <a:spcPts val="0"/>
              </a:spcBef>
              <a:spcAft>
                <a:spcPts val="0"/>
              </a:spcAft>
              <a:buClr>
                <a:schemeClr val="dk1"/>
              </a:buClr>
              <a:buSzPts val="1100"/>
              <a:buFont typeface="Arial"/>
              <a:buNone/>
              <a:defRPr sz="900" b="0" i="0" u="none" strike="noStrike" cap="none">
                <a:solidFill>
                  <a:schemeClr val="lt2"/>
                </a:solidFill>
                <a:latin typeface="Arial"/>
                <a:ea typeface="Arial"/>
                <a:cs typeface="Arial"/>
                <a:sym typeface="Arial"/>
              </a:defRPr>
            </a:lvl4pPr>
            <a:lvl5pPr marL="1549400" marR="0" lvl="4" indent="-177800" algn="l" rtl="0">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1892300" marR="0" lvl="5"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2235200" marR="0" lvl="6"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2578100" marR="0" lvl="7"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2921000" marR="0" lvl="8"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pic>
        <p:nvPicPr>
          <p:cNvPr id="414" name="Google Shape;414;p70"/>
          <p:cNvPicPr preferRelativeResize="0"/>
          <p:nvPr/>
        </p:nvPicPr>
        <p:blipFill rotWithShape="1">
          <a:blip r:embed="rId2">
            <a:alphaModFix/>
          </a:blip>
          <a:srcRect/>
          <a:stretch/>
        </p:blipFill>
        <p:spPr>
          <a:xfrm>
            <a:off x="460375" y="340923"/>
            <a:ext cx="861300" cy="678000"/>
          </a:xfrm>
          <a:prstGeom prst="rect">
            <a:avLst/>
          </a:prstGeom>
          <a:noFill/>
          <a:ln>
            <a:noFill/>
          </a:ln>
        </p:spPr>
      </p:pic>
      <p:sp>
        <p:nvSpPr>
          <p:cNvPr id="415" name="Google Shape;415;p70"/>
          <p:cNvSpPr txBox="1">
            <a:spLocks noGrp="1"/>
          </p:cNvSpPr>
          <p:nvPr>
            <p:ph type="sldNum" idx="12"/>
          </p:nvPr>
        </p:nvSpPr>
        <p:spPr>
          <a:xfrm>
            <a:off x="8539582" y="5429942"/>
            <a:ext cx="124500" cy="921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600" b="1" i="0" u="none" strike="noStrike" cap="none">
                <a:solidFill>
                  <a:schemeClr val="lt2"/>
                </a:solidFill>
                <a:latin typeface="Arial"/>
                <a:ea typeface="Arial"/>
                <a:cs typeface="Arial"/>
                <a:sym typeface="Arial"/>
              </a:defRPr>
            </a:lvl1pPr>
            <a:lvl2pPr marL="0" marR="0" lvl="1" indent="0" algn="l" rtl="0">
              <a:spcBef>
                <a:spcPts val="0"/>
              </a:spcBef>
              <a:buNone/>
              <a:defRPr sz="600" b="1" i="0" u="none" strike="noStrike" cap="none">
                <a:solidFill>
                  <a:schemeClr val="lt2"/>
                </a:solidFill>
                <a:latin typeface="Arial"/>
                <a:ea typeface="Arial"/>
                <a:cs typeface="Arial"/>
                <a:sym typeface="Arial"/>
              </a:defRPr>
            </a:lvl2pPr>
            <a:lvl3pPr marL="0" marR="0" lvl="2" indent="0" algn="l" rtl="0">
              <a:spcBef>
                <a:spcPts val="0"/>
              </a:spcBef>
              <a:buNone/>
              <a:defRPr sz="600" b="1" i="0" u="none" strike="noStrike" cap="none">
                <a:solidFill>
                  <a:schemeClr val="lt2"/>
                </a:solidFill>
                <a:latin typeface="Arial"/>
                <a:ea typeface="Arial"/>
                <a:cs typeface="Arial"/>
                <a:sym typeface="Arial"/>
              </a:defRPr>
            </a:lvl3pPr>
            <a:lvl4pPr marL="0" marR="0" lvl="3" indent="0" algn="l" rtl="0">
              <a:spcBef>
                <a:spcPts val="0"/>
              </a:spcBef>
              <a:buNone/>
              <a:defRPr sz="600" b="1" i="0" u="none" strike="noStrike" cap="none">
                <a:solidFill>
                  <a:schemeClr val="lt2"/>
                </a:solidFill>
                <a:latin typeface="Arial"/>
                <a:ea typeface="Arial"/>
                <a:cs typeface="Arial"/>
                <a:sym typeface="Arial"/>
              </a:defRPr>
            </a:lvl4pPr>
            <a:lvl5pPr marL="0" marR="0" lvl="4" indent="0" algn="l" rtl="0">
              <a:spcBef>
                <a:spcPts val="0"/>
              </a:spcBef>
              <a:buNone/>
              <a:defRPr sz="600" b="1" i="0" u="none" strike="noStrike" cap="none">
                <a:solidFill>
                  <a:schemeClr val="lt2"/>
                </a:solidFill>
                <a:latin typeface="Arial"/>
                <a:ea typeface="Arial"/>
                <a:cs typeface="Arial"/>
                <a:sym typeface="Arial"/>
              </a:defRPr>
            </a:lvl5pPr>
            <a:lvl6pPr marL="0" marR="0" lvl="5" indent="0" algn="l" rtl="0">
              <a:spcBef>
                <a:spcPts val="0"/>
              </a:spcBef>
              <a:buNone/>
              <a:defRPr sz="600" b="1" i="0" u="none" strike="noStrike" cap="none">
                <a:solidFill>
                  <a:schemeClr val="lt2"/>
                </a:solidFill>
                <a:latin typeface="Arial"/>
                <a:ea typeface="Arial"/>
                <a:cs typeface="Arial"/>
                <a:sym typeface="Arial"/>
              </a:defRPr>
            </a:lvl6pPr>
            <a:lvl7pPr marL="0" marR="0" lvl="6" indent="0" algn="l" rtl="0">
              <a:spcBef>
                <a:spcPts val="0"/>
              </a:spcBef>
              <a:buNone/>
              <a:defRPr sz="600" b="1" i="0" u="none" strike="noStrike" cap="none">
                <a:solidFill>
                  <a:schemeClr val="lt2"/>
                </a:solidFill>
                <a:latin typeface="Arial"/>
                <a:ea typeface="Arial"/>
                <a:cs typeface="Arial"/>
                <a:sym typeface="Arial"/>
              </a:defRPr>
            </a:lvl7pPr>
            <a:lvl8pPr marL="0" marR="0" lvl="7" indent="0" algn="l" rtl="0">
              <a:spcBef>
                <a:spcPts val="0"/>
              </a:spcBef>
              <a:buNone/>
              <a:defRPr sz="600" b="1" i="0" u="none" strike="noStrike" cap="none">
                <a:solidFill>
                  <a:schemeClr val="lt2"/>
                </a:solidFill>
                <a:latin typeface="Arial"/>
                <a:ea typeface="Arial"/>
                <a:cs typeface="Arial"/>
                <a:sym typeface="Arial"/>
              </a:defRPr>
            </a:lvl8pPr>
            <a:lvl9pPr marL="0" marR="0" lvl="8" indent="0" algn="l" rtl="0">
              <a:spcBef>
                <a:spcPts val="0"/>
              </a:spcBef>
              <a:buNone/>
              <a:defRPr sz="600" b="1" i="0" u="none" strike="noStrike" cap="none">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cxnSp>
        <p:nvCxnSpPr>
          <p:cNvPr id="416" name="Google Shape;416;p70"/>
          <p:cNvCxnSpPr/>
          <p:nvPr/>
        </p:nvCxnSpPr>
        <p:spPr>
          <a:xfrm>
            <a:off x="8506859" y="5433350"/>
            <a:ext cx="0" cy="72000"/>
          </a:xfrm>
          <a:prstGeom prst="straightConnector1">
            <a:avLst/>
          </a:prstGeom>
          <a:noFill/>
          <a:ln w="9525" cap="flat" cmpd="sng">
            <a:solidFill>
              <a:schemeClr val="lt2"/>
            </a:solidFill>
            <a:prstDash val="solid"/>
            <a:round/>
            <a:headEnd type="none" w="sm" len="sm"/>
            <a:tailEnd type="none" w="sm" len="sm"/>
          </a:ln>
        </p:spPr>
      </p:cxnSp>
      <p:sp>
        <p:nvSpPr>
          <p:cNvPr id="417" name="Google Shape;417;p70"/>
          <p:cNvSpPr txBox="1">
            <a:spLocks noGrp="1"/>
          </p:cNvSpPr>
          <p:nvPr>
            <p:ph type="ftr" idx="11"/>
          </p:nvPr>
        </p:nvSpPr>
        <p:spPr>
          <a:xfrm>
            <a:off x="6686316" y="5429942"/>
            <a:ext cx="1793100" cy="92100"/>
          </a:xfrm>
          <a:prstGeom prst="rect">
            <a:avLst/>
          </a:prstGeom>
          <a:noFill/>
          <a:ln>
            <a:noFill/>
          </a:ln>
        </p:spPr>
        <p:txBody>
          <a:bodyPr spcFirstLastPara="1" wrap="square" lIns="68575" tIns="68575" rIns="68575" bIns="68575" anchor="ctr" anchorCtr="0"/>
          <a:lstStyle>
            <a:lvl1pPr marL="0" marR="0" lvl="0" indent="0" algn="r" rtl="0">
              <a:spcBef>
                <a:spcPts val="0"/>
              </a:spcBef>
              <a:spcAft>
                <a:spcPts val="0"/>
              </a:spcAft>
              <a:buSzPts val="1100"/>
              <a:buNone/>
              <a:defRPr sz="500" b="1" i="0" u="none" strike="noStrike" cap="none">
                <a:solidFill>
                  <a:schemeClr val="lt2"/>
                </a:solidFill>
                <a:latin typeface="Arial"/>
                <a:ea typeface="Arial"/>
                <a:cs typeface="Arial"/>
                <a:sym typeface="Arial"/>
              </a:defRPr>
            </a:lvl1pPr>
            <a:lvl2pPr marL="342900" marR="0" lvl="1"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L="685800" marR="0" lvl="2"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L="1028700" marR="0" lvl="3"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L="1371600" marR="0" lvl="4"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L="1714500" marR="0" lvl="5"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L="2057400" marR="0" lvl="6"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L="2400300" marR="0" lvl="7"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L="2743200" marR="0" lvl="8"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matchingName="Title Slide Option3">
  <p:cSld name="Title Slide Option3">
    <p:bg>
      <p:bgPr>
        <a:solidFill>
          <a:srgbClr val="595959"/>
        </a:solidFill>
        <a:effectLst/>
      </p:bgPr>
    </p:bg>
    <p:spTree>
      <p:nvGrpSpPr>
        <p:cNvPr id="1" name="Shape 418"/>
        <p:cNvGrpSpPr/>
        <p:nvPr/>
      </p:nvGrpSpPr>
      <p:grpSpPr>
        <a:xfrm>
          <a:off x="0" y="0"/>
          <a:ext cx="0" cy="0"/>
          <a:chOff x="0" y="0"/>
          <a:chExt cx="0" cy="0"/>
        </a:xfrm>
      </p:grpSpPr>
      <p:pic>
        <p:nvPicPr>
          <p:cNvPr id="419" name="Google Shape;419;p71"/>
          <p:cNvPicPr preferRelativeResize="0"/>
          <p:nvPr/>
        </p:nvPicPr>
        <p:blipFill rotWithShape="1">
          <a:blip r:embed="rId2">
            <a:alphaModFix/>
          </a:blip>
          <a:srcRect/>
          <a:stretch/>
        </p:blipFill>
        <p:spPr>
          <a:xfrm>
            <a:off x="460375" y="341632"/>
            <a:ext cx="860400" cy="675300"/>
          </a:xfrm>
          <a:prstGeom prst="rect">
            <a:avLst/>
          </a:prstGeom>
          <a:noFill/>
          <a:ln>
            <a:noFill/>
          </a:ln>
        </p:spPr>
      </p:pic>
      <p:sp>
        <p:nvSpPr>
          <p:cNvPr id="420" name="Google Shape;420;p71"/>
          <p:cNvSpPr txBox="1">
            <a:spLocks noGrp="1"/>
          </p:cNvSpPr>
          <p:nvPr>
            <p:ph type="ctrTitle"/>
          </p:nvPr>
        </p:nvSpPr>
        <p:spPr>
          <a:xfrm>
            <a:off x="472765" y="1401000"/>
            <a:ext cx="3733800" cy="1647900"/>
          </a:xfrm>
          <a:prstGeom prst="rect">
            <a:avLst/>
          </a:prstGeom>
          <a:noFill/>
          <a:ln>
            <a:noFill/>
          </a:ln>
        </p:spPr>
        <p:txBody>
          <a:bodyPr spcFirstLastPara="1" wrap="square" lIns="68575" tIns="68575" rIns="68575" bIns="68575" anchor="t" anchorCtr="0"/>
          <a:lstStyle>
            <a:lvl1pPr marL="0" marR="0" lvl="0" indent="0" algn="l" rtl="0">
              <a:lnSpc>
                <a:spcPct val="110526"/>
              </a:lnSpc>
              <a:spcBef>
                <a:spcPts val="0"/>
              </a:spcBef>
              <a:spcAft>
                <a:spcPts val="0"/>
              </a:spcAft>
              <a:buClr>
                <a:srgbClr val="FFFFFF"/>
              </a:buClr>
              <a:buSzPts val="1100"/>
              <a:buFont typeface="Times New Roman"/>
              <a:buNone/>
              <a:defRPr sz="2900" b="1" i="0" u="none" strike="noStrike" cap="none">
                <a:solidFill>
                  <a:srgbClr val="FFFFFF"/>
                </a:solidFill>
                <a:latin typeface="Times New Roman"/>
                <a:ea typeface="Times New Roman"/>
                <a:cs typeface="Times New Roman"/>
                <a:sym typeface="Times New Roman"/>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421" name="Google Shape;421;p71"/>
          <p:cNvSpPr txBox="1">
            <a:spLocks noGrp="1"/>
          </p:cNvSpPr>
          <p:nvPr>
            <p:ph type="subTitle" idx="1"/>
          </p:nvPr>
        </p:nvSpPr>
        <p:spPr>
          <a:xfrm>
            <a:off x="471491" y="3381001"/>
            <a:ext cx="3444000" cy="942300"/>
          </a:xfrm>
          <a:prstGeom prst="rect">
            <a:avLst/>
          </a:prstGeom>
          <a:noFill/>
          <a:ln>
            <a:noFill/>
          </a:ln>
        </p:spPr>
        <p:txBody>
          <a:bodyPr spcFirstLastPara="1" wrap="square" lIns="68575" tIns="68575" rIns="68575" bIns="68575" anchor="t" anchorCtr="0"/>
          <a:lstStyle>
            <a:lvl1pPr marL="0" marR="0" lvl="0" indent="0" algn="l" rtl="0">
              <a:lnSpc>
                <a:spcPct val="133333"/>
              </a:lnSpc>
              <a:spcBef>
                <a:spcPts val="0"/>
              </a:spcBef>
              <a:spcAft>
                <a:spcPts val="0"/>
              </a:spcAft>
              <a:buClr>
                <a:schemeClr val="lt1"/>
              </a:buClr>
              <a:buSzPts val="1100"/>
              <a:buFont typeface="Arial"/>
              <a:buNone/>
              <a:defRPr sz="1400" b="0" i="0" u="none" strike="noStrike" cap="none">
                <a:solidFill>
                  <a:schemeClr val="lt1"/>
                </a:solidFill>
                <a:latin typeface="Arial"/>
                <a:ea typeface="Arial"/>
                <a:cs typeface="Arial"/>
                <a:sym typeface="Arial"/>
              </a:defRPr>
            </a:lvl1pPr>
            <a:lvl2pPr marL="342900" marR="0" lvl="1" indent="0" algn="ctr" rtl="0">
              <a:lnSpc>
                <a:spcPct val="122222"/>
              </a:lnSpc>
              <a:spcBef>
                <a:spcPts val="0"/>
              </a:spcBef>
              <a:spcAft>
                <a:spcPts val="0"/>
              </a:spcAft>
              <a:buClr>
                <a:schemeClr val="lt2"/>
              </a:buClr>
              <a:buSzPts val="1400"/>
              <a:buFont typeface="Arial"/>
              <a:buNone/>
              <a:defRPr sz="1400" b="0" i="0" u="none" strike="noStrike" cap="none">
                <a:solidFill>
                  <a:srgbClr val="888888"/>
                </a:solidFill>
                <a:latin typeface="Arial"/>
                <a:ea typeface="Arial"/>
                <a:cs typeface="Arial"/>
                <a:sym typeface="Arial"/>
              </a:defRPr>
            </a:lvl2pPr>
            <a:lvl3pPr marL="685800" marR="0" lvl="2" indent="0" algn="ctr" rtl="0">
              <a:lnSpc>
                <a:spcPct val="122222"/>
              </a:lnSpc>
              <a:spcBef>
                <a:spcPts val="0"/>
              </a:spcBef>
              <a:spcAft>
                <a:spcPts val="0"/>
              </a:spcAft>
              <a:buClr>
                <a:schemeClr val="accent4"/>
              </a:buClr>
              <a:buSzPts val="1400"/>
              <a:buFont typeface="Arial"/>
              <a:buNone/>
              <a:defRPr sz="1400" b="0" i="0" u="none" strike="noStrike" cap="none">
                <a:solidFill>
                  <a:srgbClr val="888888"/>
                </a:solidFill>
                <a:latin typeface="Arial"/>
                <a:ea typeface="Arial"/>
                <a:cs typeface="Arial"/>
                <a:sym typeface="Arial"/>
              </a:defRPr>
            </a:lvl3pPr>
            <a:lvl4pPr marL="1028700" marR="0" lvl="3" indent="0" algn="ctr" rtl="0">
              <a:lnSpc>
                <a:spcPct val="125000"/>
              </a:lnSpc>
              <a:spcBef>
                <a:spcPts val="0"/>
              </a:spcBef>
              <a:spcAft>
                <a:spcPts val="0"/>
              </a:spcAft>
              <a:buClr>
                <a:schemeClr val="dk1"/>
              </a:buClr>
              <a:buSzPts val="1100"/>
              <a:buFont typeface="Arial"/>
              <a:buNone/>
              <a:defRPr sz="900" b="0" i="0" u="none" strike="noStrike" cap="none">
                <a:solidFill>
                  <a:srgbClr val="888888"/>
                </a:solidFill>
                <a:latin typeface="Arial"/>
                <a:ea typeface="Arial"/>
                <a:cs typeface="Arial"/>
                <a:sym typeface="Arial"/>
              </a:defRPr>
            </a:lvl4pPr>
            <a:lvl5pPr marL="1371600" marR="0" lvl="4" indent="0" algn="ctr" rtl="0">
              <a:spcBef>
                <a:spcPts val="600"/>
              </a:spcBef>
              <a:spcAft>
                <a:spcPts val="0"/>
              </a:spcAft>
              <a:buClr>
                <a:srgbClr val="888888"/>
              </a:buClr>
              <a:buSzPts val="1400"/>
              <a:buFont typeface="Arial"/>
              <a:buNone/>
              <a:defRPr sz="1400" b="0" i="0" u="none" strike="noStrike" cap="none">
                <a:solidFill>
                  <a:srgbClr val="888888"/>
                </a:solidFill>
                <a:latin typeface="Arial"/>
                <a:ea typeface="Arial"/>
                <a:cs typeface="Arial"/>
                <a:sym typeface="Arial"/>
              </a:defRPr>
            </a:lvl5pPr>
            <a:lvl6pPr marL="1714500" marR="0" lvl="5" indent="0" algn="ctr" rtl="0">
              <a:spcBef>
                <a:spcPts val="300"/>
              </a:spcBef>
              <a:spcAft>
                <a:spcPts val="0"/>
              </a:spcAft>
              <a:buClr>
                <a:srgbClr val="888888"/>
              </a:buClr>
              <a:buSzPts val="1500"/>
              <a:buFont typeface="Arial"/>
              <a:buNone/>
              <a:defRPr sz="1500" b="0" i="0" u="none" strike="noStrike" cap="none">
                <a:solidFill>
                  <a:srgbClr val="888888"/>
                </a:solidFill>
                <a:latin typeface="Arial"/>
                <a:ea typeface="Arial"/>
                <a:cs typeface="Arial"/>
                <a:sym typeface="Arial"/>
              </a:defRPr>
            </a:lvl6pPr>
            <a:lvl7pPr marL="2057400" marR="0" lvl="6" indent="0" algn="ctr" rtl="0">
              <a:spcBef>
                <a:spcPts val="300"/>
              </a:spcBef>
              <a:spcAft>
                <a:spcPts val="0"/>
              </a:spcAft>
              <a:buClr>
                <a:srgbClr val="888888"/>
              </a:buClr>
              <a:buSzPts val="1500"/>
              <a:buFont typeface="Arial"/>
              <a:buNone/>
              <a:defRPr sz="1500" b="0" i="0" u="none" strike="noStrike" cap="none">
                <a:solidFill>
                  <a:srgbClr val="888888"/>
                </a:solidFill>
                <a:latin typeface="Arial"/>
                <a:ea typeface="Arial"/>
                <a:cs typeface="Arial"/>
                <a:sym typeface="Arial"/>
              </a:defRPr>
            </a:lvl7pPr>
            <a:lvl8pPr marL="2400300" marR="0" lvl="7" indent="0" algn="ctr" rtl="0">
              <a:spcBef>
                <a:spcPts val="300"/>
              </a:spcBef>
              <a:spcAft>
                <a:spcPts val="0"/>
              </a:spcAft>
              <a:buClr>
                <a:srgbClr val="888888"/>
              </a:buClr>
              <a:buSzPts val="1500"/>
              <a:buFont typeface="Arial"/>
              <a:buNone/>
              <a:defRPr sz="1500" b="0" i="0" u="none" strike="noStrike" cap="none">
                <a:solidFill>
                  <a:srgbClr val="888888"/>
                </a:solidFill>
                <a:latin typeface="Arial"/>
                <a:ea typeface="Arial"/>
                <a:cs typeface="Arial"/>
                <a:sym typeface="Arial"/>
              </a:defRPr>
            </a:lvl8pPr>
            <a:lvl9pPr marL="2743200" marR="0" lvl="8" indent="0" algn="ctr" rtl="0">
              <a:spcBef>
                <a:spcPts val="300"/>
              </a:spcBef>
              <a:spcAft>
                <a:spcPts val="0"/>
              </a:spcAft>
              <a:buClr>
                <a:srgbClr val="888888"/>
              </a:buClr>
              <a:buSzPts val="1500"/>
              <a:buFont typeface="Arial"/>
              <a:buNone/>
              <a:defRPr sz="1500" b="0" i="0" u="none" strike="noStrike" cap="none">
                <a:solidFill>
                  <a:srgbClr val="888888"/>
                </a:solidFill>
                <a:latin typeface="Arial"/>
                <a:ea typeface="Arial"/>
                <a:cs typeface="Arial"/>
                <a:sym typeface="Arial"/>
              </a:defRPr>
            </a:lvl9pPr>
          </a:lstStyle>
          <a:p>
            <a:endParaRPr/>
          </a:p>
        </p:txBody>
      </p:sp>
      <p:sp>
        <p:nvSpPr>
          <p:cNvPr id="422" name="Google Shape;422;p71"/>
          <p:cNvSpPr txBox="1">
            <a:spLocks noGrp="1"/>
          </p:cNvSpPr>
          <p:nvPr>
            <p:ph type="body" idx="2"/>
          </p:nvPr>
        </p:nvSpPr>
        <p:spPr>
          <a:xfrm>
            <a:off x="469613" y="5221552"/>
            <a:ext cx="3965700" cy="238200"/>
          </a:xfrm>
          <a:prstGeom prst="rect">
            <a:avLst/>
          </a:prstGeom>
          <a:noFill/>
          <a:ln>
            <a:noFill/>
          </a:ln>
        </p:spPr>
        <p:txBody>
          <a:bodyPr spcFirstLastPara="1" wrap="square" lIns="68575" tIns="68575" rIns="68575" bIns="68575" anchor="t" anchorCtr="0"/>
          <a:lstStyle>
            <a:lvl1pPr marL="457200" marR="0" lvl="0" indent="-228600" algn="l" rtl="0">
              <a:lnSpc>
                <a:spcPct val="122222"/>
              </a:lnSpc>
              <a:spcBef>
                <a:spcPts val="0"/>
              </a:spcBef>
              <a:spcAft>
                <a:spcPts val="0"/>
              </a:spcAft>
              <a:buClr>
                <a:schemeClr val="lt1"/>
              </a:buClr>
              <a:buSzPts val="1100"/>
              <a:buFont typeface="Arial"/>
              <a:buNone/>
              <a:defRPr sz="1400" b="0" i="0" u="none" strike="noStrike" cap="none">
                <a:solidFill>
                  <a:schemeClr val="lt1"/>
                </a:solidFill>
                <a:latin typeface="Arial"/>
                <a:ea typeface="Arial"/>
                <a:cs typeface="Arial"/>
                <a:sym typeface="Arial"/>
              </a:defRPr>
            </a:lvl1pPr>
            <a:lvl2pPr marL="914400" marR="0" lvl="1" indent="-317500" algn="l" rtl="0">
              <a:lnSpc>
                <a:spcPct val="122222"/>
              </a:lnSpc>
              <a:spcBef>
                <a:spcPts val="0"/>
              </a:spcBef>
              <a:spcAft>
                <a:spcPts val="0"/>
              </a:spcAft>
              <a:buClr>
                <a:schemeClr val="lt2"/>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122222"/>
              </a:lnSpc>
              <a:spcBef>
                <a:spcPts val="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100"/>
              <a:buFont typeface="Arial"/>
              <a:buNone/>
              <a:defRPr sz="900" b="0" i="0" u="none" strike="noStrike" cap="none">
                <a:solidFill>
                  <a:schemeClr val="lt2"/>
                </a:solidFill>
                <a:latin typeface="Arial"/>
                <a:ea typeface="Arial"/>
                <a:cs typeface="Arial"/>
                <a:sym typeface="Arial"/>
              </a:defRPr>
            </a:lvl4pPr>
            <a:lvl5pPr marL="2286000" marR="0" lvl="4" indent="-317500" algn="l" rtl="0">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423" name="Google Shape;423;p71"/>
          <p:cNvSpPr>
            <a:spLocks noGrp="1"/>
          </p:cNvSpPr>
          <p:nvPr>
            <p:ph type="pic" idx="3"/>
          </p:nvPr>
        </p:nvSpPr>
        <p:spPr>
          <a:xfrm>
            <a:off x="4581526" y="0"/>
            <a:ext cx="4562700" cy="5715000"/>
          </a:xfrm>
          <a:prstGeom prst="rect">
            <a:avLst/>
          </a:prstGeom>
          <a:solidFill>
            <a:srgbClr val="BBBBBB"/>
          </a:solidFill>
          <a:ln>
            <a:noFill/>
          </a:ln>
        </p:spPr>
        <p:txBody>
          <a:bodyPr spcFirstLastPara="1" wrap="square" lIns="68575" tIns="68575" rIns="68575" bIns="68575" anchor="t" anchorCtr="0"/>
          <a:lstStyle>
            <a:lvl1pPr marL="0" marR="0" lvl="0" indent="0" algn="ctr" rtl="0">
              <a:lnSpc>
                <a:spcPct val="172727"/>
              </a:lnSpc>
              <a:spcBef>
                <a:spcPts val="0"/>
              </a:spcBef>
              <a:spcAft>
                <a:spcPts val="0"/>
              </a:spcAft>
              <a:buClr>
                <a:schemeClr val="dk1"/>
              </a:buClr>
              <a:buSzPts val="1100"/>
              <a:buFont typeface="Arial"/>
              <a:buNone/>
              <a:defRPr sz="800" b="0" i="0" u="none" strike="noStrike" cap="none">
                <a:solidFill>
                  <a:schemeClr val="dk1"/>
                </a:solidFill>
                <a:latin typeface="Arial"/>
                <a:ea typeface="Arial"/>
                <a:cs typeface="Arial"/>
                <a:sym typeface="Arial"/>
              </a:defRPr>
            </a:lvl1pPr>
            <a:lvl2pPr marL="139700" marR="0" lvl="1" indent="-139700" algn="l" rtl="0">
              <a:lnSpc>
                <a:spcPct val="122222"/>
              </a:lnSpc>
              <a:spcBef>
                <a:spcPts val="0"/>
              </a:spcBef>
              <a:spcAft>
                <a:spcPts val="0"/>
              </a:spcAft>
              <a:buClr>
                <a:schemeClr val="lt2"/>
              </a:buClr>
              <a:buSzPts val="1400"/>
              <a:buFont typeface="Arial"/>
              <a:buChar char="•"/>
              <a:defRPr sz="1400" b="0" i="0" u="none" strike="noStrike" cap="none">
                <a:solidFill>
                  <a:schemeClr val="dk1"/>
                </a:solidFill>
                <a:latin typeface="Arial"/>
                <a:ea typeface="Arial"/>
                <a:cs typeface="Arial"/>
                <a:sym typeface="Arial"/>
              </a:defRPr>
            </a:lvl2pPr>
            <a:lvl3pPr marL="266700" marR="0" lvl="2" indent="-139700" algn="l" rtl="0">
              <a:lnSpc>
                <a:spcPct val="122222"/>
              </a:lnSpc>
              <a:spcBef>
                <a:spcPts val="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3pPr>
            <a:lvl4pPr marL="584200" marR="0" lvl="3" indent="0" algn="l" rtl="0">
              <a:lnSpc>
                <a:spcPct val="125000"/>
              </a:lnSpc>
              <a:spcBef>
                <a:spcPts val="0"/>
              </a:spcBef>
              <a:spcAft>
                <a:spcPts val="0"/>
              </a:spcAft>
              <a:buClr>
                <a:schemeClr val="dk1"/>
              </a:buClr>
              <a:buSzPts val="1100"/>
              <a:buFont typeface="Arial"/>
              <a:buNone/>
              <a:defRPr sz="900" b="0" i="0" u="none" strike="noStrike" cap="none">
                <a:solidFill>
                  <a:schemeClr val="lt2"/>
                </a:solidFill>
                <a:latin typeface="Arial"/>
                <a:ea typeface="Arial"/>
                <a:cs typeface="Arial"/>
                <a:sym typeface="Arial"/>
              </a:defRPr>
            </a:lvl4pPr>
            <a:lvl5pPr marL="1549400" marR="0" lvl="4" indent="-177800" algn="l" rtl="0">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1892300" marR="0" lvl="5"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2235200" marR="0" lvl="6"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2578100" marR="0" lvl="7"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2921000" marR="0" lvl="8"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424" name="Google Shape;424;p71"/>
          <p:cNvSpPr txBox="1">
            <a:spLocks noGrp="1"/>
          </p:cNvSpPr>
          <p:nvPr>
            <p:ph type="sldNum" idx="12"/>
          </p:nvPr>
        </p:nvSpPr>
        <p:spPr>
          <a:xfrm>
            <a:off x="8539582" y="5429942"/>
            <a:ext cx="124500" cy="921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600" b="1" i="0" u="none" strike="noStrike" cap="none">
                <a:solidFill>
                  <a:schemeClr val="lt2"/>
                </a:solidFill>
                <a:latin typeface="Arial"/>
                <a:ea typeface="Arial"/>
                <a:cs typeface="Arial"/>
                <a:sym typeface="Arial"/>
              </a:defRPr>
            </a:lvl1pPr>
            <a:lvl2pPr marL="0" marR="0" lvl="1" indent="0" algn="l" rtl="0">
              <a:spcBef>
                <a:spcPts val="0"/>
              </a:spcBef>
              <a:buNone/>
              <a:defRPr sz="600" b="1" i="0" u="none" strike="noStrike" cap="none">
                <a:solidFill>
                  <a:schemeClr val="lt2"/>
                </a:solidFill>
                <a:latin typeface="Arial"/>
                <a:ea typeface="Arial"/>
                <a:cs typeface="Arial"/>
                <a:sym typeface="Arial"/>
              </a:defRPr>
            </a:lvl2pPr>
            <a:lvl3pPr marL="0" marR="0" lvl="2" indent="0" algn="l" rtl="0">
              <a:spcBef>
                <a:spcPts val="0"/>
              </a:spcBef>
              <a:buNone/>
              <a:defRPr sz="600" b="1" i="0" u="none" strike="noStrike" cap="none">
                <a:solidFill>
                  <a:schemeClr val="lt2"/>
                </a:solidFill>
                <a:latin typeface="Arial"/>
                <a:ea typeface="Arial"/>
                <a:cs typeface="Arial"/>
                <a:sym typeface="Arial"/>
              </a:defRPr>
            </a:lvl3pPr>
            <a:lvl4pPr marL="0" marR="0" lvl="3" indent="0" algn="l" rtl="0">
              <a:spcBef>
                <a:spcPts val="0"/>
              </a:spcBef>
              <a:buNone/>
              <a:defRPr sz="600" b="1" i="0" u="none" strike="noStrike" cap="none">
                <a:solidFill>
                  <a:schemeClr val="lt2"/>
                </a:solidFill>
                <a:latin typeface="Arial"/>
                <a:ea typeface="Arial"/>
                <a:cs typeface="Arial"/>
                <a:sym typeface="Arial"/>
              </a:defRPr>
            </a:lvl4pPr>
            <a:lvl5pPr marL="0" marR="0" lvl="4" indent="0" algn="l" rtl="0">
              <a:spcBef>
                <a:spcPts val="0"/>
              </a:spcBef>
              <a:buNone/>
              <a:defRPr sz="600" b="1" i="0" u="none" strike="noStrike" cap="none">
                <a:solidFill>
                  <a:schemeClr val="lt2"/>
                </a:solidFill>
                <a:latin typeface="Arial"/>
                <a:ea typeface="Arial"/>
                <a:cs typeface="Arial"/>
                <a:sym typeface="Arial"/>
              </a:defRPr>
            </a:lvl5pPr>
            <a:lvl6pPr marL="0" marR="0" lvl="5" indent="0" algn="l" rtl="0">
              <a:spcBef>
                <a:spcPts val="0"/>
              </a:spcBef>
              <a:buNone/>
              <a:defRPr sz="600" b="1" i="0" u="none" strike="noStrike" cap="none">
                <a:solidFill>
                  <a:schemeClr val="lt2"/>
                </a:solidFill>
                <a:latin typeface="Arial"/>
                <a:ea typeface="Arial"/>
                <a:cs typeface="Arial"/>
                <a:sym typeface="Arial"/>
              </a:defRPr>
            </a:lvl6pPr>
            <a:lvl7pPr marL="0" marR="0" lvl="6" indent="0" algn="l" rtl="0">
              <a:spcBef>
                <a:spcPts val="0"/>
              </a:spcBef>
              <a:buNone/>
              <a:defRPr sz="600" b="1" i="0" u="none" strike="noStrike" cap="none">
                <a:solidFill>
                  <a:schemeClr val="lt2"/>
                </a:solidFill>
                <a:latin typeface="Arial"/>
                <a:ea typeface="Arial"/>
                <a:cs typeface="Arial"/>
                <a:sym typeface="Arial"/>
              </a:defRPr>
            </a:lvl7pPr>
            <a:lvl8pPr marL="0" marR="0" lvl="7" indent="0" algn="l" rtl="0">
              <a:spcBef>
                <a:spcPts val="0"/>
              </a:spcBef>
              <a:buNone/>
              <a:defRPr sz="600" b="1" i="0" u="none" strike="noStrike" cap="none">
                <a:solidFill>
                  <a:schemeClr val="lt2"/>
                </a:solidFill>
                <a:latin typeface="Arial"/>
                <a:ea typeface="Arial"/>
                <a:cs typeface="Arial"/>
                <a:sym typeface="Arial"/>
              </a:defRPr>
            </a:lvl8pPr>
            <a:lvl9pPr marL="0" marR="0" lvl="8" indent="0" algn="l" rtl="0">
              <a:spcBef>
                <a:spcPts val="0"/>
              </a:spcBef>
              <a:buNone/>
              <a:defRPr sz="600" b="1" i="0" u="none" strike="noStrike" cap="none">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cxnSp>
        <p:nvCxnSpPr>
          <p:cNvPr id="425" name="Google Shape;425;p71"/>
          <p:cNvCxnSpPr/>
          <p:nvPr/>
        </p:nvCxnSpPr>
        <p:spPr>
          <a:xfrm>
            <a:off x="8506859" y="5433350"/>
            <a:ext cx="0" cy="72000"/>
          </a:xfrm>
          <a:prstGeom prst="straightConnector1">
            <a:avLst/>
          </a:prstGeom>
          <a:noFill/>
          <a:ln w="9525" cap="flat" cmpd="sng">
            <a:solidFill>
              <a:schemeClr val="lt2"/>
            </a:solidFill>
            <a:prstDash val="solid"/>
            <a:round/>
            <a:headEnd type="none" w="sm" len="sm"/>
            <a:tailEnd type="none" w="sm" len="sm"/>
          </a:ln>
        </p:spPr>
      </p:cxnSp>
      <p:sp>
        <p:nvSpPr>
          <p:cNvPr id="426" name="Google Shape;426;p71"/>
          <p:cNvSpPr txBox="1">
            <a:spLocks noGrp="1"/>
          </p:cNvSpPr>
          <p:nvPr>
            <p:ph type="ftr" idx="11"/>
          </p:nvPr>
        </p:nvSpPr>
        <p:spPr>
          <a:xfrm>
            <a:off x="6686316" y="5429942"/>
            <a:ext cx="1793100" cy="92100"/>
          </a:xfrm>
          <a:prstGeom prst="rect">
            <a:avLst/>
          </a:prstGeom>
          <a:noFill/>
          <a:ln>
            <a:noFill/>
          </a:ln>
        </p:spPr>
        <p:txBody>
          <a:bodyPr spcFirstLastPara="1" wrap="square" lIns="68575" tIns="68575" rIns="68575" bIns="68575" anchor="ctr" anchorCtr="0"/>
          <a:lstStyle>
            <a:lvl1pPr marL="0" marR="0" lvl="0" indent="0" algn="r" rtl="0">
              <a:spcBef>
                <a:spcPts val="0"/>
              </a:spcBef>
              <a:spcAft>
                <a:spcPts val="0"/>
              </a:spcAft>
              <a:buSzPts val="1100"/>
              <a:buNone/>
              <a:defRPr sz="500" b="1" i="0" u="none" strike="noStrike" cap="none">
                <a:solidFill>
                  <a:schemeClr val="lt2"/>
                </a:solidFill>
                <a:latin typeface="Arial"/>
                <a:ea typeface="Arial"/>
                <a:cs typeface="Arial"/>
                <a:sym typeface="Arial"/>
              </a:defRPr>
            </a:lvl1pPr>
            <a:lvl2pPr marL="342900" marR="0" lvl="1"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L="685800" marR="0" lvl="2"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L="1028700" marR="0" lvl="3"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L="1371600" marR="0" lvl="4"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L="1714500" marR="0" lvl="5"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L="2057400" marR="0" lvl="6"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L="2400300" marR="0" lvl="7"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L="2743200" marR="0" lvl="8"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rgbClr val="FFFFFF"/>
        </a:solidFill>
        <a:effectLst/>
      </p:bgPr>
    </p:bg>
    <p:spTree>
      <p:nvGrpSpPr>
        <p:cNvPr id="1" name="Shape 427"/>
        <p:cNvGrpSpPr/>
        <p:nvPr/>
      </p:nvGrpSpPr>
      <p:grpSpPr>
        <a:xfrm>
          <a:off x="0" y="0"/>
          <a:ext cx="0" cy="0"/>
          <a:chOff x="0" y="0"/>
          <a:chExt cx="0" cy="0"/>
        </a:xfrm>
      </p:grpSpPr>
      <p:sp>
        <p:nvSpPr>
          <p:cNvPr id="428" name="Google Shape;428;p72"/>
          <p:cNvSpPr txBox="1">
            <a:spLocks noGrp="1"/>
          </p:cNvSpPr>
          <p:nvPr>
            <p:ph type="title"/>
          </p:nvPr>
        </p:nvSpPr>
        <p:spPr>
          <a:xfrm>
            <a:off x="4485825" y="1110188"/>
            <a:ext cx="4190100" cy="327900"/>
          </a:xfrm>
          <a:prstGeom prst="rect">
            <a:avLst/>
          </a:prstGeom>
          <a:noFill/>
          <a:ln>
            <a:noFill/>
          </a:ln>
        </p:spPr>
        <p:txBody>
          <a:bodyPr spcFirstLastPara="1" wrap="square" lIns="68575" tIns="68575" rIns="68575" bIns="68575" anchor="b" anchorCtr="0"/>
          <a:lstStyle>
            <a:lvl1pPr marL="0" marR="0" lvl="0" indent="0" algn="l" rtl="0">
              <a:lnSpc>
                <a:spcPct val="107692"/>
              </a:lnSpc>
              <a:spcBef>
                <a:spcPts val="0"/>
              </a:spcBef>
              <a:spcAft>
                <a:spcPts val="0"/>
              </a:spcAft>
              <a:buClr>
                <a:schemeClr val="dk2"/>
              </a:buClr>
              <a:buSzPts val="1100"/>
              <a:buFont typeface="Times New Roman"/>
              <a:buNone/>
              <a:defRPr sz="2000"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429" name="Google Shape;429;p72"/>
          <p:cNvSpPr txBox="1">
            <a:spLocks noGrp="1"/>
          </p:cNvSpPr>
          <p:nvPr>
            <p:ph type="body" idx="1"/>
          </p:nvPr>
        </p:nvSpPr>
        <p:spPr>
          <a:xfrm>
            <a:off x="4482791" y="1666875"/>
            <a:ext cx="4193400" cy="2594400"/>
          </a:xfrm>
          <a:prstGeom prst="rect">
            <a:avLst/>
          </a:prstGeom>
          <a:noFill/>
          <a:ln>
            <a:noFill/>
          </a:ln>
        </p:spPr>
        <p:txBody>
          <a:bodyPr spcFirstLastPara="1" wrap="square" lIns="68575" tIns="68575" rIns="68575" bIns="68575" anchor="t" anchorCtr="0"/>
          <a:lstStyle>
            <a:lvl1pPr marL="457200" marR="0" lvl="0" indent="-228600" algn="l" rtl="0">
              <a:lnSpc>
                <a:spcPct val="116666"/>
              </a:lnSpc>
              <a:spcBef>
                <a:spcPts val="0"/>
              </a:spcBef>
              <a:spcAft>
                <a:spcPts val="0"/>
              </a:spcAft>
              <a:buClr>
                <a:schemeClr val="lt2"/>
              </a:buClr>
              <a:buSzPts val="1100"/>
              <a:buFont typeface="Arial"/>
              <a:buNone/>
              <a:defRPr sz="1400" b="0" i="0" u="none" strike="noStrike" cap="none">
                <a:solidFill>
                  <a:schemeClr val="lt2"/>
                </a:solidFill>
                <a:latin typeface="Arial"/>
                <a:ea typeface="Arial"/>
                <a:cs typeface="Arial"/>
                <a:sym typeface="Arial"/>
              </a:defRPr>
            </a:lvl1pPr>
            <a:lvl2pPr marL="914400" marR="0" lvl="1" indent="-304800" algn="l" rtl="0">
              <a:lnSpc>
                <a:spcPct val="112500"/>
              </a:lnSpc>
              <a:spcBef>
                <a:spcPts val="500"/>
              </a:spcBef>
              <a:spcAft>
                <a:spcPts val="0"/>
              </a:spcAft>
              <a:buClr>
                <a:schemeClr val="lt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17500" algn="l" rtl="0">
              <a:lnSpc>
                <a:spcPct val="122222"/>
              </a:lnSpc>
              <a:spcBef>
                <a:spcPts val="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100"/>
              <a:buFont typeface="Arial"/>
              <a:buNone/>
              <a:defRPr sz="900" b="0" i="0" u="none" strike="noStrike" cap="none">
                <a:solidFill>
                  <a:schemeClr val="lt2"/>
                </a:solidFill>
                <a:latin typeface="Arial"/>
                <a:ea typeface="Arial"/>
                <a:cs typeface="Arial"/>
                <a:sym typeface="Arial"/>
              </a:defRPr>
            </a:lvl4pPr>
            <a:lvl5pPr marL="2286000" marR="0" lvl="4" indent="-317500" algn="l" rtl="0">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430" name="Google Shape;430;p72"/>
          <p:cNvSpPr>
            <a:spLocks noGrp="1"/>
          </p:cNvSpPr>
          <p:nvPr>
            <p:ph type="pic" idx="2"/>
          </p:nvPr>
        </p:nvSpPr>
        <p:spPr>
          <a:xfrm>
            <a:off x="1" y="0"/>
            <a:ext cx="3876900" cy="5715000"/>
          </a:xfrm>
          <a:prstGeom prst="rect">
            <a:avLst/>
          </a:prstGeom>
          <a:solidFill>
            <a:srgbClr val="BBBBBB"/>
          </a:solidFill>
          <a:ln>
            <a:noFill/>
          </a:ln>
        </p:spPr>
        <p:txBody>
          <a:bodyPr spcFirstLastPara="1" wrap="square" lIns="68575" tIns="68575" rIns="68575" bIns="68575" anchor="t" anchorCtr="0"/>
          <a:lstStyle>
            <a:lvl1pPr marL="0" marR="0" lvl="0" indent="0" algn="ctr" rtl="0">
              <a:lnSpc>
                <a:spcPct val="172727"/>
              </a:lnSpc>
              <a:spcBef>
                <a:spcPts val="0"/>
              </a:spcBef>
              <a:spcAft>
                <a:spcPts val="0"/>
              </a:spcAft>
              <a:buClr>
                <a:schemeClr val="dk1"/>
              </a:buClr>
              <a:buSzPts val="1100"/>
              <a:buFont typeface="Arial"/>
              <a:buNone/>
              <a:defRPr sz="800" b="0" i="0" u="none" strike="noStrike" cap="none">
                <a:solidFill>
                  <a:schemeClr val="dk1"/>
                </a:solidFill>
                <a:latin typeface="Arial"/>
                <a:ea typeface="Arial"/>
                <a:cs typeface="Arial"/>
                <a:sym typeface="Arial"/>
              </a:defRPr>
            </a:lvl1pPr>
            <a:lvl2pPr marL="139700" marR="0" lvl="1" indent="-139700" algn="l" rtl="0">
              <a:lnSpc>
                <a:spcPct val="122222"/>
              </a:lnSpc>
              <a:spcBef>
                <a:spcPts val="0"/>
              </a:spcBef>
              <a:spcAft>
                <a:spcPts val="0"/>
              </a:spcAft>
              <a:buClr>
                <a:schemeClr val="lt2"/>
              </a:buClr>
              <a:buSzPts val="1400"/>
              <a:buFont typeface="Arial"/>
              <a:buChar char="•"/>
              <a:defRPr sz="1400" b="0" i="0" u="none" strike="noStrike" cap="none">
                <a:solidFill>
                  <a:schemeClr val="dk1"/>
                </a:solidFill>
                <a:latin typeface="Arial"/>
                <a:ea typeface="Arial"/>
                <a:cs typeface="Arial"/>
                <a:sym typeface="Arial"/>
              </a:defRPr>
            </a:lvl2pPr>
            <a:lvl3pPr marL="266700" marR="0" lvl="2" indent="-139700" algn="l" rtl="0">
              <a:lnSpc>
                <a:spcPct val="122222"/>
              </a:lnSpc>
              <a:spcBef>
                <a:spcPts val="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3pPr>
            <a:lvl4pPr marL="584200" marR="0" lvl="3" indent="0" algn="l" rtl="0">
              <a:lnSpc>
                <a:spcPct val="125000"/>
              </a:lnSpc>
              <a:spcBef>
                <a:spcPts val="0"/>
              </a:spcBef>
              <a:spcAft>
                <a:spcPts val="0"/>
              </a:spcAft>
              <a:buClr>
                <a:schemeClr val="dk1"/>
              </a:buClr>
              <a:buSzPts val="1100"/>
              <a:buFont typeface="Arial"/>
              <a:buNone/>
              <a:defRPr sz="900" b="0" i="0" u="none" strike="noStrike" cap="none">
                <a:solidFill>
                  <a:schemeClr val="lt2"/>
                </a:solidFill>
                <a:latin typeface="Arial"/>
                <a:ea typeface="Arial"/>
                <a:cs typeface="Arial"/>
                <a:sym typeface="Arial"/>
              </a:defRPr>
            </a:lvl4pPr>
            <a:lvl5pPr marL="1549400" marR="0" lvl="4" indent="-177800" algn="l" rtl="0">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1892300" marR="0" lvl="5"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2235200" marR="0" lvl="6"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2578100" marR="0" lvl="7"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2921000" marR="0" lvl="8"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431" name="Google Shape;431;p72"/>
          <p:cNvSpPr txBox="1">
            <a:spLocks noGrp="1"/>
          </p:cNvSpPr>
          <p:nvPr>
            <p:ph type="sldNum" idx="12"/>
          </p:nvPr>
        </p:nvSpPr>
        <p:spPr>
          <a:xfrm>
            <a:off x="8539582" y="5429942"/>
            <a:ext cx="124500" cy="921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600" b="1" i="0" u="none" strike="noStrike" cap="none">
                <a:solidFill>
                  <a:schemeClr val="lt2"/>
                </a:solidFill>
                <a:latin typeface="Arial"/>
                <a:ea typeface="Arial"/>
                <a:cs typeface="Arial"/>
                <a:sym typeface="Arial"/>
              </a:defRPr>
            </a:lvl1pPr>
            <a:lvl2pPr marL="0" marR="0" lvl="1" indent="0" algn="l" rtl="0">
              <a:spcBef>
                <a:spcPts val="0"/>
              </a:spcBef>
              <a:buNone/>
              <a:defRPr sz="600" b="1" i="0" u="none" strike="noStrike" cap="none">
                <a:solidFill>
                  <a:schemeClr val="lt2"/>
                </a:solidFill>
                <a:latin typeface="Arial"/>
                <a:ea typeface="Arial"/>
                <a:cs typeface="Arial"/>
                <a:sym typeface="Arial"/>
              </a:defRPr>
            </a:lvl2pPr>
            <a:lvl3pPr marL="0" marR="0" lvl="2" indent="0" algn="l" rtl="0">
              <a:spcBef>
                <a:spcPts val="0"/>
              </a:spcBef>
              <a:buNone/>
              <a:defRPr sz="600" b="1" i="0" u="none" strike="noStrike" cap="none">
                <a:solidFill>
                  <a:schemeClr val="lt2"/>
                </a:solidFill>
                <a:latin typeface="Arial"/>
                <a:ea typeface="Arial"/>
                <a:cs typeface="Arial"/>
                <a:sym typeface="Arial"/>
              </a:defRPr>
            </a:lvl3pPr>
            <a:lvl4pPr marL="0" marR="0" lvl="3" indent="0" algn="l" rtl="0">
              <a:spcBef>
                <a:spcPts val="0"/>
              </a:spcBef>
              <a:buNone/>
              <a:defRPr sz="600" b="1" i="0" u="none" strike="noStrike" cap="none">
                <a:solidFill>
                  <a:schemeClr val="lt2"/>
                </a:solidFill>
                <a:latin typeface="Arial"/>
                <a:ea typeface="Arial"/>
                <a:cs typeface="Arial"/>
                <a:sym typeface="Arial"/>
              </a:defRPr>
            </a:lvl4pPr>
            <a:lvl5pPr marL="0" marR="0" lvl="4" indent="0" algn="l" rtl="0">
              <a:spcBef>
                <a:spcPts val="0"/>
              </a:spcBef>
              <a:buNone/>
              <a:defRPr sz="600" b="1" i="0" u="none" strike="noStrike" cap="none">
                <a:solidFill>
                  <a:schemeClr val="lt2"/>
                </a:solidFill>
                <a:latin typeface="Arial"/>
                <a:ea typeface="Arial"/>
                <a:cs typeface="Arial"/>
                <a:sym typeface="Arial"/>
              </a:defRPr>
            </a:lvl5pPr>
            <a:lvl6pPr marL="0" marR="0" lvl="5" indent="0" algn="l" rtl="0">
              <a:spcBef>
                <a:spcPts val="0"/>
              </a:spcBef>
              <a:buNone/>
              <a:defRPr sz="600" b="1" i="0" u="none" strike="noStrike" cap="none">
                <a:solidFill>
                  <a:schemeClr val="lt2"/>
                </a:solidFill>
                <a:latin typeface="Arial"/>
                <a:ea typeface="Arial"/>
                <a:cs typeface="Arial"/>
                <a:sym typeface="Arial"/>
              </a:defRPr>
            </a:lvl6pPr>
            <a:lvl7pPr marL="0" marR="0" lvl="6" indent="0" algn="l" rtl="0">
              <a:spcBef>
                <a:spcPts val="0"/>
              </a:spcBef>
              <a:buNone/>
              <a:defRPr sz="600" b="1" i="0" u="none" strike="noStrike" cap="none">
                <a:solidFill>
                  <a:schemeClr val="lt2"/>
                </a:solidFill>
                <a:latin typeface="Arial"/>
                <a:ea typeface="Arial"/>
                <a:cs typeface="Arial"/>
                <a:sym typeface="Arial"/>
              </a:defRPr>
            </a:lvl7pPr>
            <a:lvl8pPr marL="0" marR="0" lvl="7" indent="0" algn="l" rtl="0">
              <a:spcBef>
                <a:spcPts val="0"/>
              </a:spcBef>
              <a:buNone/>
              <a:defRPr sz="600" b="1" i="0" u="none" strike="noStrike" cap="none">
                <a:solidFill>
                  <a:schemeClr val="lt2"/>
                </a:solidFill>
                <a:latin typeface="Arial"/>
                <a:ea typeface="Arial"/>
                <a:cs typeface="Arial"/>
                <a:sym typeface="Arial"/>
              </a:defRPr>
            </a:lvl8pPr>
            <a:lvl9pPr marL="0" marR="0" lvl="8" indent="0" algn="l" rtl="0">
              <a:spcBef>
                <a:spcPts val="0"/>
              </a:spcBef>
              <a:buNone/>
              <a:defRPr sz="600" b="1" i="0" u="none" strike="noStrike" cap="none">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432" name="Google Shape;432;p72"/>
          <p:cNvSpPr txBox="1">
            <a:spLocks noGrp="1"/>
          </p:cNvSpPr>
          <p:nvPr>
            <p:ph type="ftr" idx="11"/>
          </p:nvPr>
        </p:nvSpPr>
        <p:spPr>
          <a:xfrm>
            <a:off x="6686316" y="5429942"/>
            <a:ext cx="1793100" cy="92100"/>
          </a:xfrm>
          <a:prstGeom prst="rect">
            <a:avLst/>
          </a:prstGeom>
          <a:noFill/>
          <a:ln>
            <a:noFill/>
          </a:ln>
        </p:spPr>
        <p:txBody>
          <a:bodyPr spcFirstLastPara="1" wrap="square" lIns="68575" tIns="68575" rIns="68575" bIns="68575" anchor="ctr" anchorCtr="0"/>
          <a:lstStyle>
            <a:lvl1pPr marL="0" marR="0" lvl="0" indent="0" algn="r" rtl="0">
              <a:spcBef>
                <a:spcPts val="0"/>
              </a:spcBef>
              <a:spcAft>
                <a:spcPts val="0"/>
              </a:spcAft>
              <a:buSzPts val="1100"/>
              <a:buNone/>
              <a:defRPr sz="500" b="1" i="0" u="none" strike="noStrike" cap="none">
                <a:solidFill>
                  <a:schemeClr val="lt2"/>
                </a:solidFill>
                <a:latin typeface="Arial"/>
                <a:ea typeface="Arial"/>
                <a:cs typeface="Arial"/>
                <a:sym typeface="Arial"/>
              </a:defRPr>
            </a:lvl1pPr>
            <a:lvl2pPr marL="342900" marR="0" lvl="1"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L="685800" marR="0" lvl="2"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L="1028700" marR="0" lvl="3"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L="1371600" marR="0" lvl="4"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L="1714500" marR="0" lvl="5"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L="2057400" marR="0" lvl="6"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L="2400300" marR="0" lvl="7"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L="2743200" marR="0" lvl="8"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matchingName="Introduction">
  <p:cSld name="Introduction">
    <p:bg>
      <p:bgPr>
        <a:solidFill>
          <a:schemeClr val="lt2"/>
        </a:solidFill>
        <a:effectLst/>
      </p:bgPr>
    </p:bg>
    <p:spTree>
      <p:nvGrpSpPr>
        <p:cNvPr id="1" name="Shape 433"/>
        <p:cNvGrpSpPr/>
        <p:nvPr/>
      </p:nvGrpSpPr>
      <p:grpSpPr>
        <a:xfrm>
          <a:off x="0" y="0"/>
          <a:ext cx="0" cy="0"/>
          <a:chOff x="0" y="0"/>
          <a:chExt cx="0" cy="0"/>
        </a:xfrm>
      </p:grpSpPr>
      <p:sp>
        <p:nvSpPr>
          <p:cNvPr id="434" name="Google Shape;434;p73"/>
          <p:cNvSpPr txBox="1">
            <a:spLocks noGrp="1"/>
          </p:cNvSpPr>
          <p:nvPr>
            <p:ph type="title"/>
          </p:nvPr>
        </p:nvSpPr>
        <p:spPr>
          <a:xfrm>
            <a:off x="473095" y="348375"/>
            <a:ext cx="3588000" cy="954300"/>
          </a:xfrm>
          <a:prstGeom prst="rect">
            <a:avLst/>
          </a:prstGeom>
          <a:noFill/>
          <a:ln>
            <a:noFill/>
          </a:ln>
        </p:spPr>
        <p:txBody>
          <a:bodyPr spcFirstLastPara="1" wrap="square" lIns="68575" tIns="68575" rIns="68575" bIns="68575" anchor="t" anchorCtr="0"/>
          <a:lstStyle>
            <a:lvl1pPr marL="0" marR="0" lvl="0" indent="0" algn="l" rtl="0">
              <a:lnSpc>
                <a:spcPct val="111111"/>
              </a:lnSpc>
              <a:spcBef>
                <a:spcPts val="0"/>
              </a:spcBef>
              <a:spcAft>
                <a:spcPts val="0"/>
              </a:spcAft>
              <a:buClr>
                <a:srgbClr val="FFFFFF"/>
              </a:buClr>
              <a:buSzPts val="1100"/>
              <a:buFont typeface="Times New Roman"/>
              <a:buNone/>
              <a:defRPr sz="2700" b="1" i="0" u="none" strike="noStrike" cap="none">
                <a:solidFill>
                  <a:srgbClr val="FFFFFF"/>
                </a:solidFill>
                <a:latin typeface="Times New Roman"/>
                <a:ea typeface="Times New Roman"/>
                <a:cs typeface="Times New Roman"/>
                <a:sym typeface="Times New Roman"/>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435" name="Google Shape;435;p73"/>
          <p:cNvSpPr txBox="1">
            <a:spLocks noGrp="1"/>
          </p:cNvSpPr>
          <p:nvPr>
            <p:ph type="body" idx="1"/>
          </p:nvPr>
        </p:nvSpPr>
        <p:spPr>
          <a:xfrm>
            <a:off x="468817" y="1738313"/>
            <a:ext cx="3534000" cy="2603700"/>
          </a:xfrm>
          <a:prstGeom prst="rect">
            <a:avLst/>
          </a:prstGeom>
          <a:noFill/>
          <a:ln>
            <a:noFill/>
          </a:ln>
        </p:spPr>
        <p:txBody>
          <a:bodyPr spcFirstLastPara="1" wrap="square" lIns="68575" tIns="68575" rIns="68575" bIns="68575" anchor="t" anchorCtr="0"/>
          <a:lstStyle>
            <a:lvl1pPr marL="457200" marR="0" lvl="0" indent="-228600" algn="l" rtl="0">
              <a:lnSpc>
                <a:spcPct val="111111"/>
              </a:lnSpc>
              <a:spcBef>
                <a:spcPts val="0"/>
              </a:spcBef>
              <a:spcAft>
                <a:spcPts val="0"/>
              </a:spcAft>
              <a:buClr>
                <a:schemeClr val="dk1"/>
              </a:buClr>
              <a:buSzPts val="1100"/>
              <a:buFont typeface="Arial"/>
              <a:buNone/>
              <a:defRPr sz="1400" b="0" i="0" u="none" strike="noStrike" cap="none">
                <a:solidFill>
                  <a:srgbClr val="FFFFFF"/>
                </a:solidFill>
                <a:latin typeface="Arial"/>
                <a:ea typeface="Arial"/>
                <a:cs typeface="Arial"/>
                <a:sym typeface="Arial"/>
              </a:defRPr>
            </a:lvl1pPr>
            <a:lvl2pPr marL="914400" marR="0" lvl="1" indent="-285750" algn="l" rtl="0">
              <a:lnSpc>
                <a:spcPct val="133333"/>
              </a:lnSpc>
              <a:spcBef>
                <a:spcPts val="1300"/>
              </a:spcBef>
              <a:spcAft>
                <a:spcPts val="0"/>
              </a:spcAft>
              <a:buClr>
                <a:schemeClr val="lt2"/>
              </a:buClr>
              <a:buSzPts val="900"/>
              <a:buFont typeface="Arial"/>
              <a:buChar char="•"/>
              <a:defRPr sz="900" b="0" i="1" u="none" strike="noStrike" cap="none">
                <a:solidFill>
                  <a:schemeClr val="lt1"/>
                </a:solidFill>
                <a:latin typeface="Arial"/>
                <a:ea typeface="Arial"/>
                <a:cs typeface="Arial"/>
                <a:sym typeface="Arial"/>
              </a:defRPr>
            </a:lvl2pPr>
            <a:lvl3pPr marL="1371600" marR="0" lvl="2" indent="-317500" algn="l" rtl="0">
              <a:lnSpc>
                <a:spcPct val="122222"/>
              </a:lnSpc>
              <a:spcBef>
                <a:spcPts val="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100"/>
              <a:buFont typeface="Arial"/>
              <a:buNone/>
              <a:defRPr sz="900" b="0" i="0" u="none" strike="noStrike" cap="none">
                <a:solidFill>
                  <a:schemeClr val="lt2"/>
                </a:solidFill>
                <a:latin typeface="Arial"/>
                <a:ea typeface="Arial"/>
                <a:cs typeface="Arial"/>
                <a:sym typeface="Arial"/>
              </a:defRPr>
            </a:lvl4pPr>
            <a:lvl5pPr marL="2286000" marR="0" lvl="4" indent="-317500" algn="l" rtl="0">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436" name="Google Shape;436;p73"/>
          <p:cNvSpPr>
            <a:spLocks noGrp="1"/>
          </p:cNvSpPr>
          <p:nvPr>
            <p:ph type="pic" idx="2"/>
          </p:nvPr>
        </p:nvSpPr>
        <p:spPr>
          <a:xfrm>
            <a:off x="4581526" y="0"/>
            <a:ext cx="4562700" cy="5715000"/>
          </a:xfrm>
          <a:prstGeom prst="rect">
            <a:avLst/>
          </a:prstGeom>
          <a:solidFill>
            <a:srgbClr val="BBBBBB"/>
          </a:solidFill>
          <a:ln>
            <a:noFill/>
          </a:ln>
        </p:spPr>
        <p:txBody>
          <a:bodyPr spcFirstLastPara="1" wrap="square" lIns="68575" tIns="68575" rIns="68575" bIns="68575" anchor="t" anchorCtr="0"/>
          <a:lstStyle>
            <a:lvl1pPr marL="0" marR="0" lvl="0" indent="0" algn="ctr" rtl="0">
              <a:lnSpc>
                <a:spcPct val="172727"/>
              </a:lnSpc>
              <a:spcBef>
                <a:spcPts val="0"/>
              </a:spcBef>
              <a:spcAft>
                <a:spcPts val="0"/>
              </a:spcAft>
              <a:buClr>
                <a:schemeClr val="dk1"/>
              </a:buClr>
              <a:buSzPts val="1100"/>
              <a:buFont typeface="Arial"/>
              <a:buNone/>
              <a:defRPr sz="800" b="0" i="0" u="none" strike="noStrike" cap="none">
                <a:solidFill>
                  <a:schemeClr val="dk1"/>
                </a:solidFill>
                <a:latin typeface="Arial"/>
                <a:ea typeface="Arial"/>
                <a:cs typeface="Arial"/>
                <a:sym typeface="Arial"/>
              </a:defRPr>
            </a:lvl1pPr>
            <a:lvl2pPr marL="139700" marR="0" lvl="1" indent="-139700" algn="l" rtl="0">
              <a:lnSpc>
                <a:spcPct val="122222"/>
              </a:lnSpc>
              <a:spcBef>
                <a:spcPts val="0"/>
              </a:spcBef>
              <a:spcAft>
                <a:spcPts val="0"/>
              </a:spcAft>
              <a:buClr>
                <a:schemeClr val="lt2"/>
              </a:buClr>
              <a:buSzPts val="1400"/>
              <a:buFont typeface="Arial"/>
              <a:buChar char="•"/>
              <a:defRPr sz="1400" b="0" i="0" u="none" strike="noStrike" cap="none">
                <a:solidFill>
                  <a:schemeClr val="dk1"/>
                </a:solidFill>
                <a:latin typeface="Arial"/>
                <a:ea typeface="Arial"/>
                <a:cs typeface="Arial"/>
                <a:sym typeface="Arial"/>
              </a:defRPr>
            </a:lvl2pPr>
            <a:lvl3pPr marL="266700" marR="0" lvl="2" indent="-139700" algn="l" rtl="0">
              <a:lnSpc>
                <a:spcPct val="122222"/>
              </a:lnSpc>
              <a:spcBef>
                <a:spcPts val="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3pPr>
            <a:lvl4pPr marL="584200" marR="0" lvl="3" indent="0" algn="l" rtl="0">
              <a:lnSpc>
                <a:spcPct val="125000"/>
              </a:lnSpc>
              <a:spcBef>
                <a:spcPts val="0"/>
              </a:spcBef>
              <a:spcAft>
                <a:spcPts val="0"/>
              </a:spcAft>
              <a:buClr>
                <a:schemeClr val="dk1"/>
              </a:buClr>
              <a:buSzPts val="1100"/>
              <a:buFont typeface="Arial"/>
              <a:buNone/>
              <a:defRPr sz="900" b="0" i="0" u="none" strike="noStrike" cap="none">
                <a:solidFill>
                  <a:schemeClr val="lt2"/>
                </a:solidFill>
                <a:latin typeface="Arial"/>
                <a:ea typeface="Arial"/>
                <a:cs typeface="Arial"/>
                <a:sym typeface="Arial"/>
              </a:defRPr>
            </a:lvl4pPr>
            <a:lvl5pPr marL="1549400" marR="0" lvl="4" indent="-177800" algn="l" rtl="0">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1892300" marR="0" lvl="5"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2235200" marR="0" lvl="6"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2578100" marR="0" lvl="7"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2921000" marR="0" lvl="8"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pic>
        <p:nvPicPr>
          <p:cNvPr id="437" name="Google Shape;437;p73"/>
          <p:cNvPicPr preferRelativeResize="0"/>
          <p:nvPr/>
        </p:nvPicPr>
        <p:blipFill rotWithShape="1">
          <a:blip r:embed="rId2">
            <a:alphaModFix/>
          </a:blip>
          <a:srcRect/>
          <a:stretch/>
        </p:blipFill>
        <p:spPr>
          <a:xfrm>
            <a:off x="467916" y="5312999"/>
            <a:ext cx="696000" cy="234300"/>
          </a:xfrm>
          <a:prstGeom prst="rect">
            <a:avLst/>
          </a:prstGeom>
          <a:noFill/>
          <a:ln>
            <a:noFill/>
          </a:ln>
        </p:spPr>
      </p:pic>
      <p:sp>
        <p:nvSpPr>
          <p:cNvPr id="438" name="Google Shape;438;p73"/>
          <p:cNvSpPr txBox="1">
            <a:spLocks noGrp="1"/>
          </p:cNvSpPr>
          <p:nvPr>
            <p:ph type="sldNum" idx="12"/>
          </p:nvPr>
        </p:nvSpPr>
        <p:spPr>
          <a:xfrm>
            <a:off x="8539582" y="5429942"/>
            <a:ext cx="124500" cy="921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600" b="1" i="0" u="none" strike="noStrike" cap="none">
                <a:solidFill>
                  <a:schemeClr val="lt2"/>
                </a:solidFill>
                <a:latin typeface="Arial"/>
                <a:ea typeface="Arial"/>
                <a:cs typeface="Arial"/>
                <a:sym typeface="Arial"/>
              </a:defRPr>
            </a:lvl1pPr>
            <a:lvl2pPr marL="0" marR="0" lvl="1" indent="0" algn="l" rtl="0">
              <a:spcBef>
                <a:spcPts val="0"/>
              </a:spcBef>
              <a:buNone/>
              <a:defRPr sz="600" b="1" i="0" u="none" strike="noStrike" cap="none">
                <a:solidFill>
                  <a:schemeClr val="lt2"/>
                </a:solidFill>
                <a:latin typeface="Arial"/>
                <a:ea typeface="Arial"/>
                <a:cs typeface="Arial"/>
                <a:sym typeface="Arial"/>
              </a:defRPr>
            </a:lvl2pPr>
            <a:lvl3pPr marL="0" marR="0" lvl="2" indent="0" algn="l" rtl="0">
              <a:spcBef>
                <a:spcPts val="0"/>
              </a:spcBef>
              <a:buNone/>
              <a:defRPr sz="600" b="1" i="0" u="none" strike="noStrike" cap="none">
                <a:solidFill>
                  <a:schemeClr val="lt2"/>
                </a:solidFill>
                <a:latin typeface="Arial"/>
                <a:ea typeface="Arial"/>
                <a:cs typeface="Arial"/>
                <a:sym typeface="Arial"/>
              </a:defRPr>
            </a:lvl3pPr>
            <a:lvl4pPr marL="0" marR="0" lvl="3" indent="0" algn="l" rtl="0">
              <a:spcBef>
                <a:spcPts val="0"/>
              </a:spcBef>
              <a:buNone/>
              <a:defRPr sz="600" b="1" i="0" u="none" strike="noStrike" cap="none">
                <a:solidFill>
                  <a:schemeClr val="lt2"/>
                </a:solidFill>
                <a:latin typeface="Arial"/>
                <a:ea typeface="Arial"/>
                <a:cs typeface="Arial"/>
                <a:sym typeface="Arial"/>
              </a:defRPr>
            </a:lvl4pPr>
            <a:lvl5pPr marL="0" marR="0" lvl="4" indent="0" algn="l" rtl="0">
              <a:spcBef>
                <a:spcPts val="0"/>
              </a:spcBef>
              <a:buNone/>
              <a:defRPr sz="600" b="1" i="0" u="none" strike="noStrike" cap="none">
                <a:solidFill>
                  <a:schemeClr val="lt2"/>
                </a:solidFill>
                <a:latin typeface="Arial"/>
                <a:ea typeface="Arial"/>
                <a:cs typeface="Arial"/>
                <a:sym typeface="Arial"/>
              </a:defRPr>
            </a:lvl5pPr>
            <a:lvl6pPr marL="0" marR="0" lvl="5" indent="0" algn="l" rtl="0">
              <a:spcBef>
                <a:spcPts val="0"/>
              </a:spcBef>
              <a:buNone/>
              <a:defRPr sz="600" b="1" i="0" u="none" strike="noStrike" cap="none">
                <a:solidFill>
                  <a:schemeClr val="lt2"/>
                </a:solidFill>
                <a:latin typeface="Arial"/>
                <a:ea typeface="Arial"/>
                <a:cs typeface="Arial"/>
                <a:sym typeface="Arial"/>
              </a:defRPr>
            </a:lvl6pPr>
            <a:lvl7pPr marL="0" marR="0" lvl="6" indent="0" algn="l" rtl="0">
              <a:spcBef>
                <a:spcPts val="0"/>
              </a:spcBef>
              <a:buNone/>
              <a:defRPr sz="600" b="1" i="0" u="none" strike="noStrike" cap="none">
                <a:solidFill>
                  <a:schemeClr val="lt2"/>
                </a:solidFill>
                <a:latin typeface="Arial"/>
                <a:ea typeface="Arial"/>
                <a:cs typeface="Arial"/>
                <a:sym typeface="Arial"/>
              </a:defRPr>
            </a:lvl7pPr>
            <a:lvl8pPr marL="0" marR="0" lvl="7" indent="0" algn="l" rtl="0">
              <a:spcBef>
                <a:spcPts val="0"/>
              </a:spcBef>
              <a:buNone/>
              <a:defRPr sz="600" b="1" i="0" u="none" strike="noStrike" cap="none">
                <a:solidFill>
                  <a:schemeClr val="lt2"/>
                </a:solidFill>
                <a:latin typeface="Arial"/>
                <a:ea typeface="Arial"/>
                <a:cs typeface="Arial"/>
                <a:sym typeface="Arial"/>
              </a:defRPr>
            </a:lvl8pPr>
            <a:lvl9pPr marL="0" marR="0" lvl="8" indent="0" algn="l" rtl="0">
              <a:spcBef>
                <a:spcPts val="0"/>
              </a:spcBef>
              <a:buNone/>
              <a:defRPr sz="600" b="1" i="0" u="none" strike="noStrike" cap="none">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cxnSp>
        <p:nvCxnSpPr>
          <p:cNvPr id="439" name="Google Shape;439;p73"/>
          <p:cNvCxnSpPr/>
          <p:nvPr/>
        </p:nvCxnSpPr>
        <p:spPr>
          <a:xfrm>
            <a:off x="8506859" y="5433350"/>
            <a:ext cx="0" cy="72000"/>
          </a:xfrm>
          <a:prstGeom prst="straightConnector1">
            <a:avLst/>
          </a:prstGeom>
          <a:noFill/>
          <a:ln w="9525" cap="flat" cmpd="sng">
            <a:solidFill>
              <a:schemeClr val="lt2"/>
            </a:solidFill>
            <a:prstDash val="solid"/>
            <a:round/>
            <a:headEnd type="none" w="sm" len="sm"/>
            <a:tailEnd type="none" w="sm" len="sm"/>
          </a:ln>
        </p:spPr>
      </p:cxnSp>
      <p:sp>
        <p:nvSpPr>
          <p:cNvPr id="440" name="Google Shape;440;p73"/>
          <p:cNvSpPr txBox="1">
            <a:spLocks noGrp="1"/>
          </p:cNvSpPr>
          <p:nvPr>
            <p:ph type="ftr" idx="11"/>
          </p:nvPr>
        </p:nvSpPr>
        <p:spPr>
          <a:xfrm>
            <a:off x="6686316" y="5429942"/>
            <a:ext cx="1793100" cy="92100"/>
          </a:xfrm>
          <a:prstGeom prst="rect">
            <a:avLst/>
          </a:prstGeom>
          <a:noFill/>
          <a:ln>
            <a:noFill/>
          </a:ln>
        </p:spPr>
        <p:txBody>
          <a:bodyPr spcFirstLastPara="1" wrap="square" lIns="68575" tIns="68575" rIns="68575" bIns="68575" anchor="ctr" anchorCtr="0"/>
          <a:lstStyle>
            <a:lvl1pPr marL="0" marR="0" lvl="0" indent="0" algn="r" rtl="0">
              <a:spcBef>
                <a:spcPts val="0"/>
              </a:spcBef>
              <a:spcAft>
                <a:spcPts val="0"/>
              </a:spcAft>
              <a:buSzPts val="1100"/>
              <a:buNone/>
              <a:defRPr sz="500" b="1" i="0" u="none" strike="noStrike" cap="none">
                <a:solidFill>
                  <a:schemeClr val="lt2"/>
                </a:solidFill>
                <a:latin typeface="Arial"/>
                <a:ea typeface="Arial"/>
                <a:cs typeface="Arial"/>
                <a:sym typeface="Arial"/>
              </a:defRPr>
            </a:lvl1pPr>
            <a:lvl2pPr marL="342900" marR="0" lvl="1"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L="685800" marR="0" lvl="2"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L="1028700" marR="0" lvl="3"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L="1371600" marR="0" lvl="4"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L="1714500" marR="0" lvl="5"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L="2057400" marR="0" lvl="6"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L="2400300" marR="0" lvl="7"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L="2743200" marR="0" lvl="8"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Slide Option2">
  <p:cSld name="Title Slide Option2">
    <p:bg>
      <p:bgPr>
        <a:solidFill>
          <a:schemeClr val="lt1"/>
        </a:solidFill>
        <a:effectLst/>
      </p:bgPr>
    </p:bg>
    <p:spTree>
      <p:nvGrpSpPr>
        <p:cNvPr id="1" name="Shape 37"/>
        <p:cNvGrpSpPr/>
        <p:nvPr/>
      </p:nvGrpSpPr>
      <p:grpSpPr>
        <a:xfrm>
          <a:off x="0" y="0"/>
          <a:ext cx="0" cy="0"/>
          <a:chOff x="0" y="0"/>
          <a:chExt cx="0" cy="0"/>
        </a:xfrm>
      </p:grpSpPr>
      <p:sp>
        <p:nvSpPr>
          <p:cNvPr id="38" name="Google Shape;38;p8"/>
          <p:cNvSpPr txBox="1">
            <a:spLocks noGrp="1"/>
          </p:cNvSpPr>
          <p:nvPr>
            <p:ph type="ctrTitle"/>
          </p:nvPr>
        </p:nvSpPr>
        <p:spPr>
          <a:xfrm>
            <a:off x="447675" y="1401000"/>
            <a:ext cx="3733800" cy="1719300"/>
          </a:xfrm>
          <a:prstGeom prst="rect">
            <a:avLst/>
          </a:prstGeom>
          <a:noFill/>
          <a:ln>
            <a:noFill/>
          </a:ln>
        </p:spPr>
        <p:txBody>
          <a:bodyPr spcFirstLastPara="1" wrap="square" lIns="91425" tIns="91425" rIns="91425" bIns="91425" anchor="t" anchorCtr="0"/>
          <a:lstStyle>
            <a:lvl1pPr marL="0" marR="0" lvl="0" indent="0" algn="l" rtl="0">
              <a:lnSpc>
                <a:spcPct val="116666"/>
              </a:lnSpc>
              <a:spcBef>
                <a:spcPts val="0"/>
              </a:spcBef>
              <a:spcAft>
                <a:spcPts val="0"/>
              </a:spcAft>
              <a:buClr>
                <a:schemeClr val="lt2"/>
              </a:buClr>
              <a:buSzPts val="1400"/>
              <a:buFont typeface="Times New Roman"/>
              <a:buNone/>
              <a:defRPr sz="3600" b="1" i="0" u="none" strike="noStrike" cap="none">
                <a:solidFill>
                  <a:schemeClr val="lt2"/>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9" name="Google Shape;39;p8"/>
          <p:cNvSpPr txBox="1">
            <a:spLocks noGrp="1"/>
          </p:cNvSpPr>
          <p:nvPr>
            <p:ph type="subTitle" idx="1"/>
          </p:nvPr>
        </p:nvSpPr>
        <p:spPr>
          <a:xfrm>
            <a:off x="446400" y="3381000"/>
            <a:ext cx="3444000" cy="942300"/>
          </a:xfrm>
          <a:prstGeom prst="rect">
            <a:avLst/>
          </a:prstGeom>
          <a:noFill/>
          <a:ln>
            <a:noFill/>
          </a:ln>
        </p:spPr>
        <p:txBody>
          <a:bodyPr spcFirstLastPara="1" wrap="square" lIns="91425" tIns="91425" rIns="91425" bIns="91425" anchor="t" anchorCtr="0"/>
          <a:lstStyle>
            <a:lvl1pPr marL="0" marR="0" lvl="0" indent="0" algn="l" rtl="0">
              <a:lnSpc>
                <a:spcPct val="133333"/>
              </a:lnSpc>
              <a:spcBef>
                <a:spcPts val="0"/>
              </a:spcBef>
              <a:spcAft>
                <a:spcPts val="0"/>
              </a:spcAft>
              <a:buClr>
                <a:schemeClr val="lt2"/>
              </a:buClr>
              <a:buSzPts val="1400"/>
              <a:buFont typeface="Arial"/>
              <a:buNone/>
              <a:defRPr sz="1800" b="0" i="0" u="none" strike="noStrike" cap="none">
                <a:solidFill>
                  <a:schemeClr val="lt2"/>
                </a:solidFill>
                <a:latin typeface="Arial"/>
                <a:ea typeface="Arial"/>
                <a:cs typeface="Arial"/>
                <a:sym typeface="Arial"/>
              </a:defRPr>
            </a:lvl1pPr>
            <a:lvl2pPr marL="457200" marR="0" lvl="1" indent="0" algn="ctr" rtl="0">
              <a:lnSpc>
                <a:spcPct val="118750"/>
              </a:lnSpc>
              <a:spcBef>
                <a:spcPts val="0"/>
              </a:spcBef>
              <a:spcAft>
                <a:spcPts val="0"/>
              </a:spcAft>
              <a:buClr>
                <a:schemeClr val="lt2"/>
              </a:buClr>
              <a:buSzPts val="1600"/>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18750"/>
              </a:lnSpc>
              <a:spcBef>
                <a:spcPts val="0"/>
              </a:spcBef>
              <a:spcAft>
                <a:spcPts val="0"/>
              </a:spcAft>
              <a:buClr>
                <a:schemeClr val="accent4"/>
              </a:buClr>
              <a:buSzPts val="1600"/>
              <a:buFont typeface="Arial"/>
              <a:buNone/>
              <a:defRPr sz="1600" b="0" i="0" u="none" strike="noStrike" cap="none">
                <a:solidFill>
                  <a:srgbClr val="888888"/>
                </a:solidFill>
                <a:latin typeface="Arial"/>
                <a:ea typeface="Arial"/>
                <a:cs typeface="Arial"/>
                <a:sym typeface="Arial"/>
              </a:defRPr>
            </a:lvl3pPr>
            <a:lvl4pPr marL="1371600" marR="0" lvl="3" indent="0" algn="ctr" rtl="0">
              <a:lnSpc>
                <a:spcPct val="125000"/>
              </a:lnSpc>
              <a:spcBef>
                <a:spcPts val="0"/>
              </a:spcBef>
              <a:spcAft>
                <a:spcPts val="0"/>
              </a:spcAft>
              <a:buClr>
                <a:schemeClr val="dk1"/>
              </a:buClr>
              <a:buSzPts val="1400"/>
              <a:buFont typeface="Arial"/>
              <a:buNone/>
              <a:defRPr sz="1200" b="0" i="0" u="none" strike="noStrike" cap="none">
                <a:solidFill>
                  <a:srgbClr val="888888"/>
                </a:solidFill>
                <a:latin typeface="Arial"/>
                <a:ea typeface="Arial"/>
                <a:cs typeface="Arial"/>
                <a:sym typeface="Arial"/>
              </a:defRPr>
            </a:lvl4pPr>
            <a:lvl5pPr marL="1828800" marR="0" lvl="4" indent="0" algn="ctr" rtl="0">
              <a:spcBef>
                <a:spcPts val="85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
        <p:nvSpPr>
          <p:cNvPr id="40" name="Google Shape;40;p8"/>
          <p:cNvSpPr txBox="1">
            <a:spLocks noGrp="1"/>
          </p:cNvSpPr>
          <p:nvPr>
            <p:ph type="body" idx="2"/>
          </p:nvPr>
        </p:nvSpPr>
        <p:spPr>
          <a:xfrm>
            <a:off x="444522" y="5221552"/>
            <a:ext cx="3965700" cy="238200"/>
          </a:xfrm>
          <a:prstGeom prst="rect">
            <a:avLst/>
          </a:prstGeom>
          <a:noFill/>
          <a:ln>
            <a:noFill/>
          </a:ln>
        </p:spPr>
        <p:txBody>
          <a:bodyPr spcFirstLastPara="1" wrap="square" lIns="91425" tIns="91425" rIns="91425" bIns="91425" anchor="t" anchorCtr="0"/>
          <a:lstStyle>
            <a:lvl1pPr marL="457200" marR="0" lvl="0" indent="-228600" algn="l" rtl="0">
              <a:lnSpc>
                <a:spcPct val="122222"/>
              </a:lnSpc>
              <a:spcBef>
                <a:spcPts val="0"/>
              </a:spcBef>
              <a:spcAft>
                <a:spcPts val="0"/>
              </a:spcAft>
              <a:buClr>
                <a:schemeClr val="lt2"/>
              </a:buClr>
              <a:buSzPts val="1400"/>
              <a:buFont typeface="Arial"/>
              <a:buNone/>
              <a:defRPr sz="1800" b="0" i="0" u="none" strike="noStrike" cap="none">
                <a:solidFill>
                  <a:schemeClr val="lt2"/>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1" name="Google Shape;41;p8"/>
          <p:cNvSpPr>
            <a:spLocks noGrp="1"/>
          </p:cNvSpPr>
          <p:nvPr>
            <p:ph type="pic" idx="3"/>
          </p:nvPr>
        </p:nvSpPr>
        <p:spPr>
          <a:xfrm>
            <a:off x="4581524" y="0"/>
            <a:ext cx="4562400" cy="57150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72727"/>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42" name="Google Shape;42;p8"/>
          <p:cNvPicPr preferRelativeResize="0"/>
          <p:nvPr/>
        </p:nvPicPr>
        <p:blipFill rotWithShape="1">
          <a:blip r:embed="rId2">
            <a:alphaModFix/>
          </a:blip>
          <a:srcRect/>
          <a:stretch/>
        </p:blipFill>
        <p:spPr>
          <a:xfrm>
            <a:off x="460375" y="340923"/>
            <a:ext cx="1144800" cy="675900"/>
          </a:xfrm>
          <a:prstGeom prst="rect">
            <a:avLst/>
          </a:prstGeom>
          <a:noFill/>
          <a:ln>
            <a:noFill/>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matchingName="Divider Option 1">
  <p:cSld name="Divider Option 1">
    <p:bg>
      <p:bgPr>
        <a:blipFill rotWithShape="1">
          <a:blip r:embed="rId2">
            <a:alphaModFix/>
          </a:blip>
          <a:stretch>
            <a:fillRect l="-16998" r="-16998"/>
          </a:stretch>
        </a:blipFill>
        <a:effectLst/>
      </p:bgPr>
    </p:bg>
    <p:spTree>
      <p:nvGrpSpPr>
        <p:cNvPr id="1" name="Shape 441"/>
        <p:cNvGrpSpPr/>
        <p:nvPr/>
      </p:nvGrpSpPr>
      <p:grpSpPr>
        <a:xfrm>
          <a:off x="0" y="0"/>
          <a:ext cx="0" cy="0"/>
          <a:chOff x="0" y="0"/>
          <a:chExt cx="0" cy="0"/>
        </a:xfrm>
      </p:grpSpPr>
      <p:sp>
        <p:nvSpPr>
          <p:cNvPr id="442" name="Google Shape;442;p74"/>
          <p:cNvSpPr/>
          <p:nvPr/>
        </p:nvSpPr>
        <p:spPr>
          <a:xfrm>
            <a:off x="2619600" y="653808"/>
            <a:ext cx="3906900" cy="4518600"/>
          </a:xfrm>
          <a:custGeom>
            <a:avLst/>
            <a:gdLst/>
            <a:ahLst/>
            <a:cxnLst/>
            <a:rect l="l" t="t" r="r" b="b"/>
            <a:pathLst>
              <a:path w="120000" h="120000" extrusionOk="0">
                <a:moveTo>
                  <a:pt x="116779" y="73492"/>
                </a:moveTo>
                <a:cubicBezTo>
                  <a:pt x="119504" y="63571"/>
                  <a:pt x="120000" y="53492"/>
                  <a:pt x="118017" y="44285"/>
                </a:cubicBezTo>
                <a:cubicBezTo>
                  <a:pt x="117357" y="41190"/>
                  <a:pt x="116366" y="38095"/>
                  <a:pt x="115127" y="35238"/>
                </a:cubicBezTo>
                <a:cubicBezTo>
                  <a:pt x="108107" y="19285"/>
                  <a:pt x="92085" y="7380"/>
                  <a:pt x="72181" y="3333"/>
                </a:cubicBezTo>
                <a:cubicBezTo>
                  <a:pt x="55746" y="0"/>
                  <a:pt x="38981" y="2698"/>
                  <a:pt x="25189" y="10952"/>
                </a:cubicBezTo>
                <a:cubicBezTo>
                  <a:pt x="16434" y="16190"/>
                  <a:pt x="9745" y="22936"/>
                  <a:pt x="5863" y="30396"/>
                </a:cubicBezTo>
                <a:cubicBezTo>
                  <a:pt x="1486" y="38809"/>
                  <a:pt x="0" y="49523"/>
                  <a:pt x="1486" y="61507"/>
                </a:cubicBezTo>
                <a:cubicBezTo>
                  <a:pt x="2477" y="68333"/>
                  <a:pt x="4294" y="75079"/>
                  <a:pt x="7102" y="81349"/>
                </a:cubicBezTo>
                <a:cubicBezTo>
                  <a:pt x="7102" y="81428"/>
                  <a:pt x="7102" y="81428"/>
                  <a:pt x="7102" y="81428"/>
                </a:cubicBezTo>
                <a:cubicBezTo>
                  <a:pt x="13131" y="95158"/>
                  <a:pt x="22876" y="105793"/>
                  <a:pt x="35182" y="112063"/>
                </a:cubicBezTo>
                <a:cubicBezTo>
                  <a:pt x="49635" y="119444"/>
                  <a:pt x="65822" y="120000"/>
                  <a:pt x="80770" y="113730"/>
                </a:cubicBezTo>
                <a:cubicBezTo>
                  <a:pt x="98279" y="106507"/>
                  <a:pt x="111741" y="91428"/>
                  <a:pt x="116779" y="73492"/>
                </a:cubicBezTo>
              </a:path>
            </a:pathLst>
          </a:custGeom>
          <a:solidFill>
            <a:srgbClr val="FFFFF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443" name="Google Shape;443;p74"/>
          <p:cNvSpPr txBox="1">
            <a:spLocks noGrp="1"/>
          </p:cNvSpPr>
          <p:nvPr>
            <p:ph type="ctrTitle"/>
          </p:nvPr>
        </p:nvSpPr>
        <p:spPr>
          <a:xfrm>
            <a:off x="2753436" y="2478063"/>
            <a:ext cx="3623400" cy="870000"/>
          </a:xfrm>
          <a:prstGeom prst="rect">
            <a:avLst/>
          </a:prstGeom>
          <a:noFill/>
          <a:ln>
            <a:noFill/>
          </a:ln>
        </p:spPr>
        <p:txBody>
          <a:bodyPr spcFirstLastPara="1" wrap="square" lIns="68575" tIns="68575" rIns="68575" bIns="68575" anchor="ctr" anchorCtr="0"/>
          <a:lstStyle>
            <a:lvl1pPr marL="0" marR="0" lvl="0" indent="0" algn="ctr" rtl="0">
              <a:lnSpc>
                <a:spcPct val="105882"/>
              </a:lnSpc>
              <a:spcBef>
                <a:spcPts val="0"/>
              </a:spcBef>
              <a:spcAft>
                <a:spcPts val="0"/>
              </a:spcAft>
              <a:buClr>
                <a:schemeClr val="dk2"/>
              </a:buClr>
              <a:buSzPts val="1100"/>
              <a:buFont typeface="Times New Roman"/>
              <a:buNone/>
              <a:defRPr sz="2600"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matchingName="Divider Option 2">
  <p:cSld name="Divider Option 2">
    <p:bg>
      <p:bgPr>
        <a:blipFill rotWithShape="1">
          <a:blip r:embed="rId2">
            <a:alphaModFix/>
          </a:blip>
          <a:stretch>
            <a:fillRect l="-30997" r="-30997"/>
          </a:stretch>
        </a:blipFill>
        <a:effectLst/>
      </p:bgPr>
    </p:bg>
    <p:spTree>
      <p:nvGrpSpPr>
        <p:cNvPr id="1" name="Shape 444"/>
        <p:cNvGrpSpPr/>
        <p:nvPr/>
      </p:nvGrpSpPr>
      <p:grpSpPr>
        <a:xfrm>
          <a:off x="0" y="0"/>
          <a:ext cx="0" cy="0"/>
          <a:chOff x="0" y="0"/>
          <a:chExt cx="0" cy="0"/>
        </a:xfrm>
      </p:grpSpPr>
      <p:sp>
        <p:nvSpPr>
          <p:cNvPr id="445" name="Google Shape;445;p75"/>
          <p:cNvSpPr/>
          <p:nvPr/>
        </p:nvSpPr>
        <p:spPr>
          <a:xfrm>
            <a:off x="2619600" y="653808"/>
            <a:ext cx="3906900" cy="4518600"/>
          </a:xfrm>
          <a:custGeom>
            <a:avLst/>
            <a:gdLst/>
            <a:ahLst/>
            <a:cxnLst/>
            <a:rect l="l" t="t" r="r" b="b"/>
            <a:pathLst>
              <a:path w="120000" h="120000" extrusionOk="0">
                <a:moveTo>
                  <a:pt x="116779" y="73492"/>
                </a:moveTo>
                <a:cubicBezTo>
                  <a:pt x="119504" y="63571"/>
                  <a:pt x="120000" y="53492"/>
                  <a:pt x="118017" y="44285"/>
                </a:cubicBezTo>
                <a:cubicBezTo>
                  <a:pt x="117357" y="41190"/>
                  <a:pt x="116366" y="38095"/>
                  <a:pt x="115127" y="35238"/>
                </a:cubicBezTo>
                <a:cubicBezTo>
                  <a:pt x="108107" y="19285"/>
                  <a:pt x="92085" y="7380"/>
                  <a:pt x="72181" y="3333"/>
                </a:cubicBezTo>
                <a:cubicBezTo>
                  <a:pt x="55746" y="0"/>
                  <a:pt x="38981" y="2698"/>
                  <a:pt x="25189" y="10952"/>
                </a:cubicBezTo>
                <a:cubicBezTo>
                  <a:pt x="16434" y="16190"/>
                  <a:pt x="9745" y="22936"/>
                  <a:pt x="5863" y="30396"/>
                </a:cubicBezTo>
                <a:cubicBezTo>
                  <a:pt x="1486" y="38809"/>
                  <a:pt x="0" y="49523"/>
                  <a:pt x="1486" y="61507"/>
                </a:cubicBezTo>
                <a:cubicBezTo>
                  <a:pt x="2477" y="68333"/>
                  <a:pt x="4294" y="75079"/>
                  <a:pt x="7102" y="81349"/>
                </a:cubicBezTo>
                <a:cubicBezTo>
                  <a:pt x="7102" y="81428"/>
                  <a:pt x="7102" y="81428"/>
                  <a:pt x="7102" y="81428"/>
                </a:cubicBezTo>
                <a:cubicBezTo>
                  <a:pt x="13131" y="95158"/>
                  <a:pt x="22876" y="105793"/>
                  <a:pt x="35182" y="112063"/>
                </a:cubicBezTo>
                <a:cubicBezTo>
                  <a:pt x="49635" y="119444"/>
                  <a:pt x="65822" y="120000"/>
                  <a:pt x="80770" y="113730"/>
                </a:cubicBezTo>
                <a:cubicBezTo>
                  <a:pt x="98279" y="106507"/>
                  <a:pt x="111741" y="91428"/>
                  <a:pt x="116779" y="73492"/>
                </a:cubicBezTo>
              </a:path>
            </a:pathLst>
          </a:custGeom>
          <a:solidFill>
            <a:srgbClr val="FFFFF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446" name="Google Shape;446;p75"/>
          <p:cNvSpPr txBox="1">
            <a:spLocks noGrp="1"/>
          </p:cNvSpPr>
          <p:nvPr>
            <p:ph type="ctrTitle"/>
          </p:nvPr>
        </p:nvSpPr>
        <p:spPr>
          <a:xfrm>
            <a:off x="2753436" y="2478063"/>
            <a:ext cx="3623400" cy="870000"/>
          </a:xfrm>
          <a:prstGeom prst="rect">
            <a:avLst/>
          </a:prstGeom>
          <a:noFill/>
          <a:ln>
            <a:noFill/>
          </a:ln>
        </p:spPr>
        <p:txBody>
          <a:bodyPr spcFirstLastPara="1" wrap="square" lIns="68575" tIns="68575" rIns="68575" bIns="68575" anchor="ctr" anchorCtr="0"/>
          <a:lstStyle>
            <a:lvl1pPr marL="0" marR="0" lvl="0" indent="0" algn="ctr" rtl="0">
              <a:lnSpc>
                <a:spcPct val="105882"/>
              </a:lnSpc>
              <a:spcBef>
                <a:spcPts val="0"/>
              </a:spcBef>
              <a:spcAft>
                <a:spcPts val="0"/>
              </a:spcAft>
              <a:buClr>
                <a:schemeClr val="dk2"/>
              </a:buClr>
              <a:buSzPts val="1100"/>
              <a:buFont typeface="Times New Roman"/>
              <a:buNone/>
              <a:defRPr sz="2600"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matchingName="Divider Option 3">
  <p:cSld name="Divider Option 3">
    <p:bg>
      <p:bgPr>
        <a:blipFill rotWithShape="1">
          <a:blip r:embed="rId2">
            <a:alphaModFix/>
          </a:blip>
          <a:stretch>
            <a:fillRect l="-37999" r="-37988"/>
          </a:stretch>
        </a:blipFill>
        <a:effectLst/>
      </p:bgPr>
    </p:bg>
    <p:spTree>
      <p:nvGrpSpPr>
        <p:cNvPr id="1" name="Shape 447"/>
        <p:cNvGrpSpPr/>
        <p:nvPr/>
      </p:nvGrpSpPr>
      <p:grpSpPr>
        <a:xfrm>
          <a:off x="0" y="0"/>
          <a:ext cx="0" cy="0"/>
          <a:chOff x="0" y="0"/>
          <a:chExt cx="0" cy="0"/>
        </a:xfrm>
      </p:grpSpPr>
      <p:sp>
        <p:nvSpPr>
          <p:cNvPr id="448" name="Google Shape;448;p76"/>
          <p:cNvSpPr/>
          <p:nvPr/>
        </p:nvSpPr>
        <p:spPr>
          <a:xfrm>
            <a:off x="2618550" y="653746"/>
            <a:ext cx="3906900" cy="4518600"/>
          </a:xfrm>
          <a:custGeom>
            <a:avLst/>
            <a:gdLst/>
            <a:ahLst/>
            <a:cxnLst/>
            <a:rect l="l" t="t" r="r" b="b"/>
            <a:pathLst>
              <a:path w="120000" h="120000" extrusionOk="0">
                <a:moveTo>
                  <a:pt x="116779" y="73492"/>
                </a:moveTo>
                <a:cubicBezTo>
                  <a:pt x="119504" y="63571"/>
                  <a:pt x="120000" y="53492"/>
                  <a:pt x="118017" y="44285"/>
                </a:cubicBezTo>
                <a:cubicBezTo>
                  <a:pt x="117357" y="41190"/>
                  <a:pt x="116366" y="38095"/>
                  <a:pt x="115127" y="35238"/>
                </a:cubicBezTo>
                <a:cubicBezTo>
                  <a:pt x="108107" y="19285"/>
                  <a:pt x="92085" y="7380"/>
                  <a:pt x="72181" y="3333"/>
                </a:cubicBezTo>
                <a:cubicBezTo>
                  <a:pt x="55746" y="0"/>
                  <a:pt x="38981" y="2698"/>
                  <a:pt x="25189" y="10952"/>
                </a:cubicBezTo>
                <a:cubicBezTo>
                  <a:pt x="16434" y="16190"/>
                  <a:pt x="9745" y="22936"/>
                  <a:pt x="5863" y="30396"/>
                </a:cubicBezTo>
                <a:cubicBezTo>
                  <a:pt x="1486" y="38809"/>
                  <a:pt x="0" y="49523"/>
                  <a:pt x="1486" y="61507"/>
                </a:cubicBezTo>
                <a:cubicBezTo>
                  <a:pt x="2477" y="68333"/>
                  <a:pt x="4294" y="75079"/>
                  <a:pt x="7102" y="81349"/>
                </a:cubicBezTo>
                <a:cubicBezTo>
                  <a:pt x="7102" y="81428"/>
                  <a:pt x="7102" y="81428"/>
                  <a:pt x="7102" y="81428"/>
                </a:cubicBezTo>
                <a:cubicBezTo>
                  <a:pt x="13131" y="95158"/>
                  <a:pt x="22876" y="105793"/>
                  <a:pt x="35182" y="112063"/>
                </a:cubicBezTo>
                <a:cubicBezTo>
                  <a:pt x="49635" y="119444"/>
                  <a:pt x="65822" y="120000"/>
                  <a:pt x="80770" y="113730"/>
                </a:cubicBezTo>
                <a:cubicBezTo>
                  <a:pt x="98279" y="106507"/>
                  <a:pt x="111741" y="91428"/>
                  <a:pt x="116779" y="73492"/>
                </a:cubicBezTo>
              </a:path>
            </a:pathLst>
          </a:custGeom>
          <a:solidFill>
            <a:srgbClr val="FFFFF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449" name="Google Shape;449;p76"/>
          <p:cNvSpPr txBox="1">
            <a:spLocks noGrp="1"/>
          </p:cNvSpPr>
          <p:nvPr>
            <p:ph type="ctrTitle"/>
          </p:nvPr>
        </p:nvSpPr>
        <p:spPr>
          <a:xfrm>
            <a:off x="2753436" y="2478063"/>
            <a:ext cx="3623400" cy="870000"/>
          </a:xfrm>
          <a:prstGeom prst="rect">
            <a:avLst/>
          </a:prstGeom>
          <a:noFill/>
          <a:ln>
            <a:noFill/>
          </a:ln>
        </p:spPr>
        <p:txBody>
          <a:bodyPr spcFirstLastPara="1" wrap="square" lIns="68575" tIns="68575" rIns="68575" bIns="68575" anchor="ctr" anchorCtr="0"/>
          <a:lstStyle>
            <a:lvl1pPr marL="0" marR="0" lvl="0" indent="0" algn="ctr" rtl="0">
              <a:lnSpc>
                <a:spcPct val="105882"/>
              </a:lnSpc>
              <a:spcBef>
                <a:spcPts val="0"/>
              </a:spcBef>
              <a:spcAft>
                <a:spcPts val="0"/>
              </a:spcAft>
              <a:buClr>
                <a:schemeClr val="dk2"/>
              </a:buClr>
              <a:buSzPts val="1100"/>
              <a:buFont typeface="Times New Roman"/>
              <a:buNone/>
              <a:defRPr sz="2600"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matchingName="Divider Option 4">
  <p:cSld name="Divider Option 4">
    <p:bg>
      <p:bgPr>
        <a:blipFill rotWithShape="1">
          <a:blip r:embed="rId2">
            <a:alphaModFix/>
          </a:blip>
          <a:stretch>
            <a:fillRect l="-27998" r="-27998"/>
          </a:stretch>
        </a:blipFill>
        <a:effectLst/>
      </p:bgPr>
    </p:bg>
    <p:spTree>
      <p:nvGrpSpPr>
        <p:cNvPr id="1" name="Shape 450"/>
        <p:cNvGrpSpPr/>
        <p:nvPr/>
      </p:nvGrpSpPr>
      <p:grpSpPr>
        <a:xfrm>
          <a:off x="0" y="0"/>
          <a:ext cx="0" cy="0"/>
          <a:chOff x="0" y="0"/>
          <a:chExt cx="0" cy="0"/>
        </a:xfrm>
      </p:grpSpPr>
      <p:sp>
        <p:nvSpPr>
          <p:cNvPr id="451" name="Google Shape;451;p77"/>
          <p:cNvSpPr/>
          <p:nvPr/>
        </p:nvSpPr>
        <p:spPr>
          <a:xfrm>
            <a:off x="2619600" y="653808"/>
            <a:ext cx="3906900" cy="4518600"/>
          </a:xfrm>
          <a:custGeom>
            <a:avLst/>
            <a:gdLst/>
            <a:ahLst/>
            <a:cxnLst/>
            <a:rect l="l" t="t" r="r" b="b"/>
            <a:pathLst>
              <a:path w="120000" h="120000" extrusionOk="0">
                <a:moveTo>
                  <a:pt x="116779" y="73492"/>
                </a:moveTo>
                <a:cubicBezTo>
                  <a:pt x="119504" y="63571"/>
                  <a:pt x="120000" y="53492"/>
                  <a:pt x="118017" y="44285"/>
                </a:cubicBezTo>
                <a:cubicBezTo>
                  <a:pt x="117357" y="41190"/>
                  <a:pt x="116366" y="38095"/>
                  <a:pt x="115127" y="35238"/>
                </a:cubicBezTo>
                <a:cubicBezTo>
                  <a:pt x="108107" y="19285"/>
                  <a:pt x="92085" y="7380"/>
                  <a:pt x="72181" y="3333"/>
                </a:cubicBezTo>
                <a:cubicBezTo>
                  <a:pt x="55746" y="0"/>
                  <a:pt x="38981" y="2698"/>
                  <a:pt x="25189" y="10952"/>
                </a:cubicBezTo>
                <a:cubicBezTo>
                  <a:pt x="16434" y="16190"/>
                  <a:pt x="9745" y="22936"/>
                  <a:pt x="5863" y="30396"/>
                </a:cubicBezTo>
                <a:cubicBezTo>
                  <a:pt x="1486" y="38809"/>
                  <a:pt x="0" y="49523"/>
                  <a:pt x="1486" y="61507"/>
                </a:cubicBezTo>
                <a:cubicBezTo>
                  <a:pt x="2477" y="68333"/>
                  <a:pt x="4294" y="75079"/>
                  <a:pt x="7102" y="81349"/>
                </a:cubicBezTo>
                <a:cubicBezTo>
                  <a:pt x="7102" y="81428"/>
                  <a:pt x="7102" y="81428"/>
                  <a:pt x="7102" y="81428"/>
                </a:cubicBezTo>
                <a:cubicBezTo>
                  <a:pt x="13131" y="95158"/>
                  <a:pt x="22876" y="105793"/>
                  <a:pt x="35182" y="112063"/>
                </a:cubicBezTo>
                <a:cubicBezTo>
                  <a:pt x="49635" y="119444"/>
                  <a:pt x="65822" y="120000"/>
                  <a:pt x="80770" y="113730"/>
                </a:cubicBezTo>
                <a:cubicBezTo>
                  <a:pt x="98279" y="106507"/>
                  <a:pt x="111741" y="91428"/>
                  <a:pt x="116779" y="73492"/>
                </a:cubicBezTo>
              </a:path>
            </a:pathLst>
          </a:custGeom>
          <a:solidFill>
            <a:srgbClr val="FFFFF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452" name="Google Shape;452;p77"/>
          <p:cNvSpPr txBox="1">
            <a:spLocks noGrp="1"/>
          </p:cNvSpPr>
          <p:nvPr>
            <p:ph type="ctrTitle"/>
          </p:nvPr>
        </p:nvSpPr>
        <p:spPr>
          <a:xfrm>
            <a:off x="2753436" y="2478063"/>
            <a:ext cx="3623400" cy="870000"/>
          </a:xfrm>
          <a:prstGeom prst="rect">
            <a:avLst/>
          </a:prstGeom>
          <a:noFill/>
          <a:ln>
            <a:noFill/>
          </a:ln>
        </p:spPr>
        <p:txBody>
          <a:bodyPr spcFirstLastPara="1" wrap="square" lIns="68575" tIns="68575" rIns="68575" bIns="68575" anchor="ctr" anchorCtr="0"/>
          <a:lstStyle>
            <a:lvl1pPr marL="0" marR="0" lvl="0" indent="0" algn="ctr" rtl="0">
              <a:lnSpc>
                <a:spcPct val="105882"/>
              </a:lnSpc>
              <a:spcBef>
                <a:spcPts val="0"/>
              </a:spcBef>
              <a:spcAft>
                <a:spcPts val="0"/>
              </a:spcAft>
              <a:buClr>
                <a:schemeClr val="dk2"/>
              </a:buClr>
              <a:buSzPts val="1100"/>
              <a:buFont typeface="Times New Roman"/>
              <a:buNone/>
              <a:defRPr sz="2600"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matchingName="Divider Option 5">
  <p:cSld name="Divider Option 5">
    <p:bg>
      <p:bgPr>
        <a:blipFill rotWithShape="1">
          <a:blip r:embed="rId2">
            <a:alphaModFix/>
          </a:blip>
          <a:stretch>
            <a:fillRect l="-11999" r="-11999"/>
          </a:stretch>
        </a:blipFill>
        <a:effectLst/>
      </p:bgPr>
    </p:bg>
    <p:spTree>
      <p:nvGrpSpPr>
        <p:cNvPr id="1" name="Shape 453"/>
        <p:cNvGrpSpPr/>
        <p:nvPr/>
      </p:nvGrpSpPr>
      <p:grpSpPr>
        <a:xfrm>
          <a:off x="0" y="0"/>
          <a:ext cx="0" cy="0"/>
          <a:chOff x="0" y="0"/>
          <a:chExt cx="0" cy="0"/>
        </a:xfrm>
      </p:grpSpPr>
      <p:sp>
        <p:nvSpPr>
          <p:cNvPr id="454" name="Google Shape;454;p78"/>
          <p:cNvSpPr/>
          <p:nvPr/>
        </p:nvSpPr>
        <p:spPr>
          <a:xfrm>
            <a:off x="2619600" y="653808"/>
            <a:ext cx="3906900" cy="4518600"/>
          </a:xfrm>
          <a:custGeom>
            <a:avLst/>
            <a:gdLst/>
            <a:ahLst/>
            <a:cxnLst/>
            <a:rect l="l" t="t" r="r" b="b"/>
            <a:pathLst>
              <a:path w="120000" h="120000" extrusionOk="0">
                <a:moveTo>
                  <a:pt x="116779" y="73492"/>
                </a:moveTo>
                <a:cubicBezTo>
                  <a:pt x="119504" y="63571"/>
                  <a:pt x="120000" y="53492"/>
                  <a:pt x="118017" y="44285"/>
                </a:cubicBezTo>
                <a:cubicBezTo>
                  <a:pt x="117357" y="41190"/>
                  <a:pt x="116366" y="38095"/>
                  <a:pt x="115127" y="35238"/>
                </a:cubicBezTo>
                <a:cubicBezTo>
                  <a:pt x="108107" y="19285"/>
                  <a:pt x="92085" y="7380"/>
                  <a:pt x="72181" y="3333"/>
                </a:cubicBezTo>
                <a:cubicBezTo>
                  <a:pt x="55746" y="0"/>
                  <a:pt x="38981" y="2698"/>
                  <a:pt x="25189" y="10952"/>
                </a:cubicBezTo>
                <a:cubicBezTo>
                  <a:pt x="16434" y="16190"/>
                  <a:pt x="9745" y="22936"/>
                  <a:pt x="5863" y="30396"/>
                </a:cubicBezTo>
                <a:cubicBezTo>
                  <a:pt x="1486" y="38809"/>
                  <a:pt x="0" y="49523"/>
                  <a:pt x="1486" y="61507"/>
                </a:cubicBezTo>
                <a:cubicBezTo>
                  <a:pt x="2477" y="68333"/>
                  <a:pt x="4294" y="75079"/>
                  <a:pt x="7102" y="81349"/>
                </a:cubicBezTo>
                <a:cubicBezTo>
                  <a:pt x="7102" y="81428"/>
                  <a:pt x="7102" y="81428"/>
                  <a:pt x="7102" y="81428"/>
                </a:cubicBezTo>
                <a:cubicBezTo>
                  <a:pt x="13131" y="95158"/>
                  <a:pt x="22876" y="105793"/>
                  <a:pt x="35182" y="112063"/>
                </a:cubicBezTo>
                <a:cubicBezTo>
                  <a:pt x="49635" y="119444"/>
                  <a:pt x="65822" y="120000"/>
                  <a:pt x="80770" y="113730"/>
                </a:cubicBezTo>
                <a:cubicBezTo>
                  <a:pt x="98279" y="106507"/>
                  <a:pt x="111741" y="91428"/>
                  <a:pt x="116779" y="73492"/>
                </a:cubicBezTo>
              </a:path>
            </a:pathLst>
          </a:custGeom>
          <a:solidFill>
            <a:srgbClr val="FFFFF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455" name="Google Shape;455;p78"/>
          <p:cNvSpPr txBox="1">
            <a:spLocks noGrp="1"/>
          </p:cNvSpPr>
          <p:nvPr>
            <p:ph type="ctrTitle"/>
          </p:nvPr>
        </p:nvSpPr>
        <p:spPr>
          <a:xfrm>
            <a:off x="2753436" y="2478063"/>
            <a:ext cx="3623400" cy="870000"/>
          </a:xfrm>
          <a:prstGeom prst="rect">
            <a:avLst/>
          </a:prstGeom>
          <a:noFill/>
          <a:ln>
            <a:noFill/>
          </a:ln>
        </p:spPr>
        <p:txBody>
          <a:bodyPr spcFirstLastPara="1" wrap="square" lIns="68575" tIns="68575" rIns="68575" bIns="68575" anchor="ctr" anchorCtr="0"/>
          <a:lstStyle>
            <a:lvl1pPr marL="0" marR="0" lvl="0" indent="0" algn="ctr" rtl="0">
              <a:lnSpc>
                <a:spcPct val="105882"/>
              </a:lnSpc>
              <a:spcBef>
                <a:spcPts val="0"/>
              </a:spcBef>
              <a:spcAft>
                <a:spcPts val="0"/>
              </a:spcAft>
              <a:buClr>
                <a:schemeClr val="dk2"/>
              </a:buClr>
              <a:buSzPts val="1100"/>
              <a:buFont typeface="Times New Roman"/>
              <a:buNone/>
              <a:defRPr sz="2600"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matchingName="Divider Option 6">
  <p:cSld name="Divider Option 6">
    <p:bg>
      <p:bgPr>
        <a:blipFill rotWithShape="1">
          <a:blip r:embed="rId2">
            <a:alphaModFix/>
          </a:blip>
          <a:stretch>
            <a:fillRect l="-10999" r="-10999"/>
          </a:stretch>
        </a:blipFill>
        <a:effectLst/>
      </p:bgPr>
    </p:bg>
    <p:spTree>
      <p:nvGrpSpPr>
        <p:cNvPr id="1" name="Shape 456"/>
        <p:cNvGrpSpPr/>
        <p:nvPr/>
      </p:nvGrpSpPr>
      <p:grpSpPr>
        <a:xfrm>
          <a:off x="0" y="0"/>
          <a:ext cx="0" cy="0"/>
          <a:chOff x="0" y="0"/>
          <a:chExt cx="0" cy="0"/>
        </a:xfrm>
      </p:grpSpPr>
      <p:sp>
        <p:nvSpPr>
          <p:cNvPr id="457" name="Google Shape;457;p79"/>
          <p:cNvSpPr/>
          <p:nvPr/>
        </p:nvSpPr>
        <p:spPr>
          <a:xfrm>
            <a:off x="2619600" y="653808"/>
            <a:ext cx="3906900" cy="4518600"/>
          </a:xfrm>
          <a:custGeom>
            <a:avLst/>
            <a:gdLst/>
            <a:ahLst/>
            <a:cxnLst/>
            <a:rect l="l" t="t" r="r" b="b"/>
            <a:pathLst>
              <a:path w="120000" h="120000" extrusionOk="0">
                <a:moveTo>
                  <a:pt x="116779" y="73492"/>
                </a:moveTo>
                <a:cubicBezTo>
                  <a:pt x="119504" y="63571"/>
                  <a:pt x="120000" y="53492"/>
                  <a:pt x="118017" y="44285"/>
                </a:cubicBezTo>
                <a:cubicBezTo>
                  <a:pt x="117357" y="41190"/>
                  <a:pt x="116366" y="38095"/>
                  <a:pt x="115127" y="35238"/>
                </a:cubicBezTo>
                <a:cubicBezTo>
                  <a:pt x="108107" y="19285"/>
                  <a:pt x="92085" y="7380"/>
                  <a:pt x="72181" y="3333"/>
                </a:cubicBezTo>
                <a:cubicBezTo>
                  <a:pt x="55746" y="0"/>
                  <a:pt x="38981" y="2698"/>
                  <a:pt x="25189" y="10952"/>
                </a:cubicBezTo>
                <a:cubicBezTo>
                  <a:pt x="16434" y="16190"/>
                  <a:pt x="9745" y="22936"/>
                  <a:pt x="5863" y="30396"/>
                </a:cubicBezTo>
                <a:cubicBezTo>
                  <a:pt x="1486" y="38809"/>
                  <a:pt x="0" y="49523"/>
                  <a:pt x="1486" y="61507"/>
                </a:cubicBezTo>
                <a:cubicBezTo>
                  <a:pt x="2477" y="68333"/>
                  <a:pt x="4294" y="75079"/>
                  <a:pt x="7102" y="81349"/>
                </a:cubicBezTo>
                <a:cubicBezTo>
                  <a:pt x="7102" y="81428"/>
                  <a:pt x="7102" y="81428"/>
                  <a:pt x="7102" y="81428"/>
                </a:cubicBezTo>
                <a:cubicBezTo>
                  <a:pt x="13131" y="95158"/>
                  <a:pt x="22876" y="105793"/>
                  <a:pt x="35182" y="112063"/>
                </a:cubicBezTo>
                <a:cubicBezTo>
                  <a:pt x="49635" y="119444"/>
                  <a:pt x="65822" y="120000"/>
                  <a:pt x="80770" y="113730"/>
                </a:cubicBezTo>
                <a:cubicBezTo>
                  <a:pt x="98279" y="106507"/>
                  <a:pt x="111741" y="91428"/>
                  <a:pt x="116779" y="73492"/>
                </a:cubicBezTo>
              </a:path>
            </a:pathLst>
          </a:custGeom>
          <a:solidFill>
            <a:srgbClr val="FFFFF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458" name="Google Shape;458;p79"/>
          <p:cNvSpPr txBox="1">
            <a:spLocks noGrp="1"/>
          </p:cNvSpPr>
          <p:nvPr>
            <p:ph type="ctrTitle"/>
          </p:nvPr>
        </p:nvSpPr>
        <p:spPr>
          <a:xfrm>
            <a:off x="2753436" y="2478063"/>
            <a:ext cx="3623400" cy="870000"/>
          </a:xfrm>
          <a:prstGeom prst="rect">
            <a:avLst/>
          </a:prstGeom>
          <a:noFill/>
          <a:ln>
            <a:noFill/>
          </a:ln>
        </p:spPr>
        <p:txBody>
          <a:bodyPr spcFirstLastPara="1" wrap="square" lIns="68575" tIns="68575" rIns="68575" bIns="68575" anchor="ctr" anchorCtr="0"/>
          <a:lstStyle>
            <a:lvl1pPr marL="0" marR="0" lvl="0" indent="0" algn="ctr" rtl="0">
              <a:lnSpc>
                <a:spcPct val="105882"/>
              </a:lnSpc>
              <a:spcBef>
                <a:spcPts val="0"/>
              </a:spcBef>
              <a:spcAft>
                <a:spcPts val="0"/>
              </a:spcAft>
              <a:buClr>
                <a:schemeClr val="dk2"/>
              </a:buClr>
              <a:buSzPts val="1100"/>
              <a:buFont typeface="Times New Roman"/>
              <a:buNone/>
              <a:defRPr sz="2600"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matchingName="Statement and Image  Option1">
  <p:cSld name="Statement and Image  Option1">
    <p:bg>
      <p:bgPr>
        <a:solidFill>
          <a:schemeClr val="lt1"/>
        </a:solidFill>
        <a:effectLst/>
      </p:bgPr>
    </p:bg>
    <p:spTree>
      <p:nvGrpSpPr>
        <p:cNvPr id="1" name="Shape 459"/>
        <p:cNvGrpSpPr/>
        <p:nvPr/>
      </p:nvGrpSpPr>
      <p:grpSpPr>
        <a:xfrm>
          <a:off x="0" y="0"/>
          <a:ext cx="0" cy="0"/>
          <a:chOff x="0" y="0"/>
          <a:chExt cx="0" cy="0"/>
        </a:xfrm>
      </p:grpSpPr>
      <p:sp>
        <p:nvSpPr>
          <p:cNvPr id="460" name="Google Shape;460;p80"/>
          <p:cNvSpPr txBox="1">
            <a:spLocks noGrp="1"/>
          </p:cNvSpPr>
          <p:nvPr>
            <p:ph type="title"/>
          </p:nvPr>
        </p:nvSpPr>
        <p:spPr>
          <a:xfrm>
            <a:off x="473095" y="348375"/>
            <a:ext cx="3681300" cy="954300"/>
          </a:xfrm>
          <a:prstGeom prst="rect">
            <a:avLst/>
          </a:prstGeom>
          <a:noFill/>
          <a:ln>
            <a:noFill/>
          </a:ln>
        </p:spPr>
        <p:txBody>
          <a:bodyPr spcFirstLastPara="1" wrap="square" lIns="68575" tIns="68575" rIns="68575" bIns="68575" anchor="t" anchorCtr="0"/>
          <a:lstStyle>
            <a:lvl1pPr marL="0" marR="0" lvl="0" indent="0" algn="l" rtl="0">
              <a:lnSpc>
                <a:spcPct val="111111"/>
              </a:lnSpc>
              <a:spcBef>
                <a:spcPts val="0"/>
              </a:spcBef>
              <a:spcAft>
                <a:spcPts val="0"/>
              </a:spcAft>
              <a:buClr>
                <a:schemeClr val="dk2"/>
              </a:buClr>
              <a:buSzPts val="1100"/>
              <a:buFont typeface="Times New Roman"/>
              <a:buNone/>
              <a:defRPr sz="2700"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461" name="Google Shape;461;p80"/>
          <p:cNvSpPr txBox="1">
            <a:spLocks noGrp="1"/>
          </p:cNvSpPr>
          <p:nvPr>
            <p:ph type="body" idx="1"/>
          </p:nvPr>
        </p:nvSpPr>
        <p:spPr>
          <a:xfrm>
            <a:off x="473094" y="1412875"/>
            <a:ext cx="3681300" cy="2603700"/>
          </a:xfrm>
          <a:prstGeom prst="rect">
            <a:avLst/>
          </a:prstGeom>
          <a:noFill/>
          <a:ln>
            <a:noFill/>
          </a:ln>
        </p:spPr>
        <p:txBody>
          <a:bodyPr spcFirstLastPara="1" wrap="square" lIns="68575" tIns="68575" rIns="68575" bIns="68575" anchor="t" anchorCtr="0"/>
          <a:lstStyle>
            <a:lvl1pPr marL="457200" marR="0" lvl="0" indent="-228600" algn="l" rtl="0">
              <a:lnSpc>
                <a:spcPct val="122222"/>
              </a:lnSpc>
              <a:spcBef>
                <a:spcPts val="0"/>
              </a:spcBef>
              <a:spcAft>
                <a:spcPts val="0"/>
              </a:spcAft>
              <a:buClr>
                <a:schemeClr val="dk1"/>
              </a:buClr>
              <a:buSzPts val="11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33333"/>
              </a:lnSpc>
              <a:spcBef>
                <a:spcPts val="1300"/>
              </a:spcBef>
              <a:spcAft>
                <a:spcPts val="0"/>
              </a:spcAft>
              <a:buClr>
                <a:schemeClr val="lt2"/>
              </a:buClr>
              <a:buSzPts val="1400"/>
              <a:buFont typeface="Arial"/>
              <a:buNone/>
              <a:defRPr sz="900" b="0" i="1" u="none" strike="noStrike" cap="none">
                <a:solidFill>
                  <a:srgbClr val="000000"/>
                </a:solidFill>
                <a:latin typeface="Arial"/>
                <a:ea typeface="Arial"/>
                <a:cs typeface="Arial"/>
                <a:sym typeface="Arial"/>
              </a:defRPr>
            </a:lvl2pPr>
            <a:lvl3pPr marL="1371600" marR="0" lvl="2" indent="-317500" algn="l" rtl="0">
              <a:lnSpc>
                <a:spcPct val="122222"/>
              </a:lnSpc>
              <a:spcBef>
                <a:spcPts val="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100"/>
              <a:buFont typeface="Arial"/>
              <a:buNone/>
              <a:defRPr sz="900" b="0" i="0" u="none" strike="noStrike" cap="none">
                <a:solidFill>
                  <a:schemeClr val="lt2"/>
                </a:solidFill>
                <a:latin typeface="Arial"/>
                <a:ea typeface="Arial"/>
                <a:cs typeface="Arial"/>
                <a:sym typeface="Arial"/>
              </a:defRPr>
            </a:lvl4pPr>
            <a:lvl5pPr marL="2286000" marR="0" lvl="4" indent="-317500" algn="l" rtl="0">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462" name="Google Shape;462;p80"/>
          <p:cNvSpPr>
            <a:spLocks noGrp="1"/>
          </p:cNvSpPr>
          <p:nvPr>
            <p:ph type="pic" idx="2"/>
          </p:nvPr>
        </p:nvSpPr>
        <p:spPr>
          <a:xfrm>
            <a:off x="4581526" y="0"/>
            <a:ext cx="4562700" cy="5715000"/>
          </a:xfrm>
          <a:prstGeom prst="rect">
            <a:avLst/>
          </a:prstGeom>
          <a:solidFill>
            <a:srgbClr val="BBBBBB"/>
          </a:solidFill>
          <a:ln>
            <a:noFill/>
          </a:ln>
        </p:spPr>
        <p:txBody>
          <a:bodyPr spcFirstLastPara="1" wrap="square" lIns="68575" tIns="68575" rIns="68575" bIns="68575" anchor="t" anchorCtr="0"/>
          <a:lstStyle>
            <a:lvl1pPr marL="0" marR="0" lvl="0" indent="0" algn="ctr" rtl="0">
              <a:lnSpc>
                <a:spcPct val="172727"/>
              </a:lnSpc>
              <a:spcBef>
                <a:spcPts val="0"/>
              </a:spcBef>
              <a:spcAft>
                <a:spcPts val="0"/>
              </a:spcAft>
              <a:buClr>
                <a:schemeClr val="dk1"/>
              </a:buClr>
              <a:buSzPts val="1100"/>
              <a:buFont typeface="Arial"/>
              <a:buNone/>
              <a:defRPr sz="800" b="0" i="0" u="none" strike="noStrike" cap="none">
                <a:solidFill>
                  <a:schemeClr val="dk1"/>
                </a:solidFill>
                <a:latin typeface="Arial"/>
                <a:ea typeface="Arial"/>
                <a:cs typeface="Arial"/>
                <a:sym typeface="Arial"/>
              </a:defRPr>
            </a:lvl1pPr>
            <a:lvl2pPr marL="139700" marR="0" lvl="1" indent="-139700" algn="l" rtl="0">
              <a:lnSpc>
                <a:spcPct val="122222"/>
              </a:lnSpc>
              <a:spcBef>
                <a:spcPts val="0"/>
              </a:spcBef>
              <a:spcAft>
                <a:spcPts val="0"/>
              </a:spcAft>
              <a:buClr>
                <a:schemeClr val="lt2"/>
              </a:buClr>
              <a:buSzPts val="1400"/>
              <a:buFont typeface="Arial"/>
              <a:buChar char="•"/>
              <a:defRPr sz="1400" b="0" i="0" u="none" strike="noStrike" cap="none">
                <a:solidFill>
                  <a:schemeClr val="dk1"/>
                </a:solidFill>
                <a:latin typeface="Arial"/>
                <a:ea typeface="Arial"/>
                <a:cs typeface="Arial"/>
                <a:sym typeface="Arial"/>
              </a:defRPr>
            </a:lvl2pPr>
            <a:lvl3pPr marL="266700" marR="0" lvl="2" indent="-139700" algn="l" rtl="0">
              <a:lnSpc>
                <a:spcPct val="122222"/>
              </a:lnSpc>
              <a:spcBef>
                <a:spcPts val="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3pPr>
            <a:lvl4pPr marL="584200" marR="0" lvl="3" indent="0" algn="l" rtl="0">
              <a:lnSpc>
                <a:spcPct val="125000"/>
              </a:lnSpc>
              <a:spcBef>
                <a:spcPts val="0"/>
              </a:spcBef>
              <a:spcAft>
                <a:spcPts val="0"/>
              </a:spcAft>
              <a:buClr>
                <a:schemeClr val="dk1"/>
              </a:buClr>
              <a:buSzPts val="1100"/>
              <a:buFont typeface="Arial"/>
              <a:buNone/>
              <a:defRPr sz="900" b="0" i="0" u="none" strike="noStrike" cap="none">
                <a:solidFill>
                  <a:schemeClr val="lt2"/>
                </a:solidFill>
                <a:latin typeface="Arial"/>
                <a:ea typeface="Arial"/>
                <a:cs typeface="Arial"/>
                <a:sym typeface="Arial"/>
              </a:defRPr>
            </a:lvl4pPr>
            <a:lvl5pPr marL="1549400" marR="0" lvl="4" indent="-177800" algn="l" rtl="0">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1892300" marR="0" lvl="5"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2235200" marR="0" lvl="6"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2578100" marR="0" lvl="7"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2921000" marR="0" lvl="8"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pic>
        <p:nvPicPr>
          <p:cNvPr id="463" name="Google Shape;463;p80"/>
          <p:cNvPicPr preferRelativeResize="0"/>
          <p:nvPr/>
        </p:nvPicPr>
        <p:blipFill rotWithShape="1">
          <a:blip r:embed="rId2">
            <a:alphaModFix/>
          </a:blip>
          <a:srcRect/>
          <a:stretch/>
        </p:blipFill>
        <p:spPr>
          <a:xfrm>
            <a:off x="467916" y="5313991"/>
            <a:ext cx="694800" cy="235800"/>
          </a:xfrm>
          <a:prstGeom prst="rect">
            <a:avLst/>
          </a:prstGeom>
          <a:noFill/>
          <a:ln>
            <a:noFill/>
          </a:ln>
        </p:spPr>
      </p:pic>
      <p:sp>
        <p:nvSpPr>
          <p:cNvPr id="464" name="Google Shape;464;p80"/>
          <p:cNvSpPr txBox="1">
            <a:spLocks noGrp="1"/>
          </p:cNvSpPr>
          <p:nvPr>
            <p:ph type="sldNum" idx="12"/>
          </p:nvPr>
        </p:nvSpPr>
        <p:spPr>
          <a:xfrm>
            <a:off x="8539582" y="5429942"/>
            <a:ext cx="124500" cy="921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600" b="1">
                <a:solidFill>
                  <a:schemeClr val="lt2"/>
                </a:solidFill>
                <a:latin typeface="Arial"/>
                <a:ea typeface="Arial"/>
                <a:cs typeface="Arial"/>
                <a:sym typeface="Arial"/>
              </a:defRPr>
            </a:lvl1pPr>
            <a:lvl2pPr marL="0" marR="0" lvl="1" indent="0" algn="l" rtl="0">
              <a:spcBef>
                <a:spcPts val="0"/>
              </a:spcBef>
              <a:buNone/>
              <a:defRPr sz="600" b="1">
                <a:solidFill>
                  <a:schemeClr val="lt2"/>
                </a:solidFill>
                <a:latin typeface="Arial"/>
                <a:ea typeface="Arial"/>
                <a:cs typeface="Arial"/>
                <a:sym typeface="Arial"/>
              </a:defRPr>
            </a:lvl2pPr>
            <a:lvl3pPr marL="0" marR="0" lvl="2" indent="0" algn="l" rtl="0">
              <a:spcBef>
                <a:spcPts val="0"/>
              </a:spcBef>
              <a:buNone/>
              <a:defRPr sz="600" b="1">
                <a:solidFill>
                  <a:schemeClr val="lt2"/>
                </a:solidFill>
                <a:latin typeface="Arial"/>
                <a:ea typeface="Arial"/>
                <a:cs typeface="Arial"/>
                <a:sym typeface="Arial"/>
              </a:defRPr>
            </a:lvl3pPr>
            <a:lvl4pPr marL="0" marR="0" lvl="3" indent="0" algn="l" rtl="0">
              <a:spcBef>
                <a:spcPts val="0"/>
              </a:spcBef>
              <a:buNone/>
              <a:defRPr sz="600" b="1">
                <a:solidFill>
                  <a:schemeClr val="lt2"/>
                </a:solidFill>
                <a:latin typeface="Arial"/>
                <a:ea typeface="Arial"/>
                <a:cs typeface="Arial"/>
                <a:sym typeface="Arial"/>
              </a:defRPr>
            </a:lvl4pPr>
            <a:lvl5pPr marL="0" marR="0" lvl="4" indent="0" algn="l" rtl="0">
              <a:spcBef>
                <a:spcPts val="0"/>
              </a:spcBef>
              <a:buNone/>
              <a:defRPr sz="600" b="1">
                <a:solidFill>
                  <a:schemeClr val="lt2"/>
                </a:solidFill>
                <a:latin typeface="Arial"/>
                <a:ea typeface="Arial"/>
                <a:cs typeface="Arial"/>
                <a:sym typeface="Arial"/>
              </a:defRPr>
            </a:lvl5pPr>
            <a:lvl6pPr marL="0" marR="0" lvl="5" indent="0" algn="l" rtl="0">
              <a:spcBef>
                <a:spcPts val="0"/>
              </a:spcBef>
              <a:buNone/>
              <a:defRPr sz="600" b="1">
                <a:solidFill>
                  <a:schemeClr val="lt2"/>
                </a:solidFill>
                <a:latin typeface="Arial"/>
                <a:ea typeface="Arial"/>
                <a:cs typeface="Arial"/>
                <a:sym typeface="Arial"/>
              </a:defRPr>
            </a:lvl6pPr>
            <a:lvl7pPr marL="0" marR="0" lvl="6" indent="0" algn="l" rtl="0">
              <a:spcBef>
                <a:spcPts val="0"/>
              </a:spcBef>
              <a:buNone/>
              <a:defRPr sz="600" b="1">
                <a:solidFill>
                  <a:schemeClr val="lt2"/>
                </a:solidFill>
                <a:latin typeface="Arial"/>
                <a:ea typeface="Arial"/>
                <a:cs typeface="Arial"/>
                <a:sym typeface="Arial"/>
              </a:defRPr>
            </a:lvl7pPr>
            <a:lvl8pPr marL="0" marR="0" lvl="7" indent="0" algn="l" rtl="0">
              <a:spcBef>
                <a:spcPts val="0"/>
              </a:spcBef>
              <a:buNone/>
              <a:defRPr sz="600" b="1">
                <a:solidFill>
                  <a:schemeClr val="lt2"/>
                </a:solidFill>
                <a:latin typeface="Arial"/>
                <a:ea typeface="Arial"/>
                <a:cs typeface="Arial"/>
                <a:sym typeface="Arial"/>
              </a:defRPr>
            </a:lvl8pPr>
            <a:lvl9pPr marL="0" marR="0" lvl="8" indent="0" algn="l" rtl="0">
              <a:spcBef>
                <a:spcPts val="0"/>
              </a:spcBef>
              <a:buNone/>
              <a:defRPr sz="6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cxnSp>
        <p:nvCxnSpPr>
          <p:cNvPr id="465" name="Google Shape;465;p80"/>
          <p:cNvCxnSpPr/>
          <p:nvPr/>
        </p:nvCxnSpPr>
        <p:spPr>
          <a:xfrm>
            <a:off x="8506859" y="5433350"/>
            <a:ext cx="0" cy="72000"/>
          </a:xfrm>
          <a:prstGeom prst="straightConnector1">
            <a:avLst/>
          </a:prstGeom>
          <a:noFill/>
          <a:ln w="9525" cap="flat" cmpd="sng">
            <a:solidFill>
              <a:schemeClr val="lt2"/>
            </a:solidFill>
            <a:prstDash val="solid"/>
            <a:round/>
            <a:headEnd type="none" w="sm" len="sm"/>
            <a:tailEnd type="none" w="sm" len="sm"/>
          </a:ln>
        </p:spPr>
      </p:cxnSp>
      <p:sp>
        <p:nvSpPr>
          <p:cNvPr id="466" name="Google Shape;466;p80"/>
          <p:cNvSpPr txBox="1">
            <a:spLocks noGrp="1"/>
          </p:cNvSpPr>
          <p:nvPr>
            <p:ph type="ftr" idx="11"/>
          </p:nvPr>
        </p:nvSpPr>
        <p:spPr>
          <a:xfrm>
            <a:off x="6686316" y="5429942"/>
            <a:ext cx="1793100" cy="92100"/>
          </a:xfrm>
          <a:prstGeom prst="rect">
            <a:avLst/>
          </a:prstGeom>
          <a:noFill/>
          <a:ln>
            <a:noFill/>
          </a:ln>
        </p:spPr>
        <p:txBody>
          <a:bodyPr spcFirstLastPara="1" wrap="square" lIns="68575" tIns="68575" rIns="68575" bIns="68575" anchor="ctr" anchorCtr="0"/>
          <a:lstStyle>
            <a:lvl1pPr marL="0" marR="0" lvl="0" indent="0" algn="r" rtl="0">
              <a:spcBef>
                <a:spcPts val="0"/>
              </a:spcBef>
              <a:spcAft>
                <a:spcPts val="0"/>
              </a:spcAft>
              <a:buSzPts val="1100"/>
              <a:buNone/>
              <a:defRPr sz="500" b="1">
                <a:solidFill>
                  <a:schemeClr val="lt2"/>
                </a:solidFill>
                <a:latin typeface="Arial"/>
                <a:ea typeface="Arial"/>
                <a:cs typeface="Arial"/>
                <a:sym typeface="Arial"/>
              </a:defRPr>
            </a:lvl1pPr>
            <a:lvl2pPr marL="342900" marR="0" lvl="1"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L="685800" marR="0" lvl="2"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L="1028700" marR="0" lvl="3"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L="1371600" marR="0" lvl="4"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L="1714500" marR="0" lvl="5"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L="2057400" marR="0" lvl="6"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L="2400300" marR="0" lvl="7"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L="2743200" marR="0" lvl="8"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matchingName="Statement and Image Option2">
  <p:cSld name="Statement and Image Option2">
    <p:bg>
      <p:bgPr>
        <a:solidFill>
          <a:schemeClr val="lt1"/>
        </a:solidFill>
        <a:effectLst/>
      </p:bgPr>
    </p:bg>
    <p:spTree>
      <p:nvGrpSpPr>
        <p:cNvPr id="1" name="Shape 467"/>
        <p:cNvGrpSpPr/>
        <p:nvPr/>
      </p:nvGrpSpPr>
      <p:grpSpPr>
        <a:xfrm>
          <a:off x="0" y="0"/>
          <a:ext cx="0" cy="0"/>
          <a:chOff x="0" y="0"/>
          <a:chExt cx="0" cy="0"/>
        </a:xfrm>
      </p:grpSpPr>
      <p:sp>
        <p:nvSpPr>
          <p:cNvPr id="468" name="Google Shape;468;p81"/>
          <p:cNvSpPr txBox="1">
            <a:spLocks noGrp="1"/>
          </p:cNvSpPr>
          <p:nvPr>
            <p:ph type="title"/>
          </p:nvPr>
        </p:nvSpPr>
        <p:spPr>
          <a:xfrm>
            <a:off x="473094" y="348375"/>
            <a:ext cx="4470000" cy="954300"/>
          </a:xfrm>
          <a:prstGeom prst="rect">
            <a:avLst/>
          </a:prstGeom>
          <a:noFill/>
          <a:ln>
            <a:noFill/>
          </a:ln>
        </p:spPr>
        <p:txBody>
          <a:bodyPr spcFirstLastPara="1" wrap="square" lIns="68575" tIns="68575" rIns="68575" bIns="68575" anchor="t" anchorCtr="0"/>
          <a:lstStyle>
            <a:lvl1pPr marL="0" marR="0" lvl="0" indent="0" algn="l" rtl="0">
              <a:lnSpc>
                <a:spcPct val="111111"/>
              </a:lnSpc>
              <a:spcBef>
                <a:spcPts val="0"/>
              </a:spcBef>
              <a:spcAft>
                <a:spcPts val="0"/>
              </a:spcAft>
              <a:buClr>
                <a:schemeClr val="dk2"/>
              </a:buClr>
              <a:buSzPts val="1100"/>
              <a:buFont typeface="Times New Roman"/>
              <a:buNone/>
              <a:defRPr sz="2700"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469" name="Google Shape;469;p81"/>
          <p:cNvSpPr txBox="1">
            <a:spLocks noGrp="1"/>
          </p:cNvSpPr>
          <p:nvPr>
            <p:ph type="body" idx="1"/>
          </p:nvPr>
        </p:nvSpPr>
        <p:spPr>
          <a:xfrm>
            <a:off x="473094" y="1412875"/>
            <a:ext cx="4511700" cy="2603700"/>
          </a:xfrm>
          <a:prstGeom prst="rect">
            <a:avLst/>
          </a:prstGeom>
          <a:noFill/>
          <a:ln>
            <a:noFill/>
          </a:ln>
        </p:spPr>
        <p:txBody>
          <a:bodyPr spcFirstLastPara="1" wrap="square" lIns="68575" tIns="68575" rIns="68575" bIns="68575" anchor="t" anchorCtr="0"/>
          <a:lstStyle>
            <a:lvl1pPr marL="457200" marR="0" lvl="0" indent="-228600" algn="l" rtl="0">
              <a:lnSpc>
                <a:spcPct val="122222"/>
              </a:lnSpc>
              <a:spcBef>
                <a:spcPts val="0"/>
              </a:spcBef>
              <a:spcAft>
                <a:spcPts val="0"/>
              </a:spcAft>
              <a:buClr>
                <a:schemeClr val="dk1"/>
              </a:buClr>
              <a:buSzPts val="11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33333"/>
              </a:lnSpc>
              <a:spcBef>
                <a:spcPts val="1300"/>
              </a:spcBef>
              <a:spcAft>
                <a:spcPts val="0"/>
              </a:spcAft>
              <a:buClr>
                <a:schemeClr val="lt2"/>
              </a:buClr>
              <a:buSzPts val="1400"/>
              <a:buFont typeface="Arial"/>
              <a:buNone/>
              <a:defRPr sz="900" b="0" i="1" u="none" strike="noStrike" cap="none">
                <a:solidFill>
                  <a:srgbClr val="000000"/>
                </a:solidFill>
                <a:latin typeface="Arial"/>
                <a:ea typeface="Arial"/>
                <a:cs typeface="Arial"/>
                <a:sym typeface="Arial"/>
              </a:defRPr>
            </a:lvl2pPr>
            <a:lvl3pPr marL="1371600" marR="0" lvl="2" indent="-317500" algn="l" rtl="0">
              <a:lnSpc>
                <a:spcPct val="122222"/>
              </a:lnSpc>
              <a:spcBef>
                <a:spcPts val="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100"/>
              <a:buFont typeface="Arial"/>
              <a:buNone/>
              <a:defRPr sz="900" b="0" i="0" u="none" strike="noStrike" cap="none">
                <a:solidFill>
                  <a:schemeClr val="lt2"/>
                </a:solidFill>
                <a:latin typeface="Arial"/>
                <a:ea typeface="Arial"/>
                <a:cs typeface="Arial"/>
                <a:sym typeface="Arial"/>
              </a:defRPr>
            </a:lvl4pPr>
            <a:lvl5pPr marL="2286000" marR="0" lvl="4" indent="-317500" algn="l" rtl="0">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470" name="Google Shape;470;p81"/>
          <p:cNvSpPr>
            <a:spLocks noGrp="1"/>
          </p:cNvSpPr>
          <p:nvPr>
            <p:ph type="pic" idx="2"/>
          </p:nvPr>
        </p:nvSpPr>
        <p:spPr>
          <a:xfrm>
            <a:off x="5876926" y="0"/>
            <a:ext cx="3267000" cy="5715000"/>
          </a:xfrm>
          <a:prstGeom prst="rect">
            <a:avLst/>
          </a:prstGeom>
          <a:solidFill>
            <a:srgbClr val="BBBBBB"/>
          </a:solidFill>
          <a:ln>
            <a:noFill/>
          </a:ln>
        </p:spPr>
        <p:txBody>
          <a:bodyPr spcFirstLastPara="1" wrap="square" lIns="68575" tIns="68575" rIns="68575" bIns="68575" anchor="t" anchorCtr="0"/>
          <a:lstStyle>
            <a:lvl1pPr marL="0" marR="0" lvl="0" indent="0" algn="ctr" rtl="0">
              <a:lnSpc>
                <a:spcPct val="172727"/>
              </a:lnSpc>
              <a:spcBef>
                <a:spcPts val="0"/>
              </a:spcBef>
              <a:spcAft>
                <a:spcPts val="0"/>
              </a:spcAft>
              <a:buClr>
                <a:schemeClr val="dk1"/>
              </a:buClr>
              <a:buSzPts val="1100"/>
              <a:buFont typeface="Arial"/>
              <a:buNone/>
              <a:defRPr sz="800" b="0" i="0" u="none" strike="noStrike" cap="none">
                <a:solidFill>
                  <a:schemeClr val="dk1"/>
                </a:solidFill>
                <a:latin typeface="Arial"/>
                <a:ea typeface="Arial"/>
                <a:cs typeface="Arial"/>
                <a:sym typeface="Arial"/>
              </a:defRPr>
            </a:lvl1pPr>
            <a:lvl2pPr marL="139700" marR="0" lvl="1" indent="-139700" algn="l" rtl="0">
              <a:lnSpc>
                <a:spcPct val="122222"/>
              </a:lnSpc>
              <a:spcBef>
                <a:spcPts val="0"/>
              </a:spcBef>
              <a:spcAft>
                <a:spcPts val="0"/>
              </a:spcAft>
              <a:buClr>
                <a:schemeClr val="lt2"/>
              </a:buClr>
              <a:buSzPts val="1400"/>
              <a:buFont typeface="Arial"/>
              <a:buChar char="•"/>
              <a:defRPr sz="1400" b="0" i="0" u="none" strike="noStrike" cap="none">
                <a:solidFill>
                  <a:schemeClr val="dk1"/>
                </a:solidFill>
                <a:latin typeface="Arial"/>
                <a:ea typeface="Arial"/>
                <a:cs typeface="Arial"/>
                <a:sym typeface="Arial"/>
              </a:defRPr>
            </a:lvl2pPr>
            <a:lvl3pPr marL="266700" marR="0" lvl="2" indent="-139700" algn="l" rtl="0">
              <a:lnSpc>
                <a:spcPct val="122222"/>
              </a:lnSpc>
              <a:spcBef>
                <a:spcPts val="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3pPr>
            <a:lvl4pPr marL="584200" marR="0" lvl="3" indent="0" algn="l" rtl="0">
              <a:lnSpc>
                <a:spcPct val="125000"/>
              </a:lnSpc>
              <a:spcBef>
                <a:spcPts val="0"/>
              </a:spcBef>
              <a:spcAft>
                <a:spcPts val="0"/>
              </a:spcAft>
              <a:buClr>
                <a:schemeClr val="dk1"/>
              </a:buClr>
              <a:buSzPts val="1100"/>
              <a:buFont typeface="Arial"/>
              <a:buNone/>
              <a:defRPr sz="900" b="0" i="0" u="none" strike="noStrike" cap="none">
                <a:solidFill>
                  <a:schemeClr val="lt2"/>
                </a:solidFill>
                <a:latin typeface="Arial"/>
                <a:ea typeface="Arial"/>
                <a:cs typeface="Arial"/>
                <a:sym typeface="Arial"/>
              </a:defRPr>
            </a:lvl4pPr>
            <a:lvl5pPr marL="1549400" marR="0" lvl="4" indent="-177800" algn="l" rtl="0">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1892300" marR="0" lvl="5"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2235200" marR="0" lvl="6"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2578100" marR="0" lvl="7"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2921000" marR="0" lvl="8"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pic>
        <p:nvPicPr>
          <p:cNvPr id="471" name="Google Shape;471;p81"/>
          <p:cNvPicPr preferRelativeResize="0"/>
          <p:nvPr/>
        </p:nvPicPr>
        <p:blipFill rotWithShape="1">
          <a:blip r:embed="rId2">
            <a:alphaModFix/>
          </a:blip>
          <a:srcRect/>
          <a:stretch/>
        </p:blipFill>
        <p:spPr>
          <a:xfrm>
            <a:off x="466957" y="5313991"/>
            <a:ext cx="694800" cy="235800"/>
          </a:xfrm>
          <a:prstGeom prst="rect">
            <a:avLst/>
          </a:prstGeom>
          <a:noFill/>
          <a:ln>
            <a:noFill/>
          </a:ln>
        </p:spPr>
      </p:pic>
      <p:sp>
        <p:nvSpPr>
          <p:cNvPr id="472" name="Google Shape;472;p81"/>
          <p:cNvSpPr txBox="1">
            <a:spLocks noGrp="1"/>
          </p:cNvSpPr>
          <p:nvPr>
            <p:ph type="sldNum" idx="12"/>
          </p:nvPr>
        </p:nvSpPr>
        <p:spPr>
          <a:xfrm>
            <a:off x="8539582" y="5429942"/>
            <a:ext cx="124500" cy="921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600" b="1">
                <a:solidFill>
                  <a:schemeClr val="lt2"/>
                </a:solidFill>
                <a:latin typeface="Arial"/>
                <a:ea typeface="Arial"/>
                <a:cs typeface="Arial"/>
                <a:sym typeface="Arial"/>
              </a:defRPr>
            </a:lvl1pPr>
            <a:lvl2pPr marL="0" marR="0" lvl="1" indent="0" algn="l" rtl="0">
              <a:spcBef>
                <a:spcPts val="0"/>
              </a:spcBef>
              <a:buNone/>
              <a:defRPr sz="600" b="1">
                <a:solidFill>
                  <a:schemeClr val="lt2"/>
                </a:solidFill>
                <a:latin typeface="Arial"/>
                <a:ea typeface="Arial"/>
                <a:cs typeface="Arial"/>
                <a:sym typeface="Arial"/>
              </a:defRPr>
            </a:lvl2pPr>
            <a:lvl3pPr marL="0" marR="0" lvl="2" indent="0" algn="l" rtl="0">
              <a:spcBef>
                <a:spcPts val="0"/>
              </a:spcBef>
              <a:buNone/>
              <a:defRPr sz="600" b="1">
                <a:solidFill>
                  <a:schemeClr val="lt2"/>
                </a:solidFill>
                <a:latin typeface="Arial"/>
                <a:ea typeface="Arial"/>
                <a:cs typeface="Arial"/>
                <a:sym typeface="Arial"/>
              </a:defRPr>
            </a:lvl3pPr>
            <a:lvl4pPr marL="0" marR="0" lvl="3" indent="0" algn="l" rtl="0">
              <a:spcBef>
                <a:spcPts val="0"/>
              </a:spcBef>
              <a:buNone/>
              <a:defRPr sz="600" b="1">
                <a:solidFill>
                  <a:schemeClr val="lt2"/>
                </a:solidFill>
                <a:latin typeface="Arial"/>
                <a:ea typeface="Arial"/>
                <a:cs typeface="Arial"/>
                <a:sym typeface="Arial"/>
              </a:defRPr>
            </a:lvl4pPr>
            <a:lvl5pPr marL="0" marR="0" lvl="4" indent="0" algn="l" rtl="0">
              <a:spcBef>
                <a:spcPts val="0"/>
              </a:spcBef>
              <a:buNone/>
              <a:defRPr sz="600" b="1">
                <a:solidFill>
                  <a:schemeClr val="lt2"/>
                </a:solidFill>
                <a:latin typeface="Arial"/>
                <a:ea typeface="Arial"/>
                <a:cs typeface="Arial"/>
                <a:sym typeface="Arial"/>
              </a:defRPr>
            </a:lvl5pPr>
            <a:lvl6pPr marL="0" marR="0" lvl="5" indent="0" algn="l" rtl="0">
              <a:spcBef>
                <a:spcPts val="0"/>
              </a:spcBef>
              <a:buNone/>
              <a:defRPr sz="600" b="1">
                <a:solidFill>
                  <a:schemeClr val="lt2"/>
                </a:solidFill>
                <a:latin typeface="Arial"/>
                <a:ea typeface="Arial"/>
                <a:cs typeface="Arial"/>
                <a:sym typeface="Arial"/>
              </a:defRPr>
            </a:lvl6pPr>
            <a:lvl7pPr marL="0" marR="0" lvl="6" indent="0" algn="l" rtl="0">
              <a:spcBef>
                <a:spcPts val="0"/>
              </a:spcBef>
              <a:buNone/>
              <a:defRPr sz="600" b="1">
                <a:solidFill>
                  <a:schemeClr val="lt2"/>
                </a:solidFill>
                <a:latin typeface="Arial"/>
                <a:ea typeface="Arial"/>
                <a:cs typeface="Arial"/>
                <a:sym typeface="Arial"/>
              </a:defRPr>
            </a:lvl7pPr>
            <a:lvl8pPr marL="0" marR="0" lvl="7" indent="0" algn="l" rtl="0">
              <a:spcBef>
                <a:spcPts val="0"/>
              </a:spcBef>
              <a:buNone/>
              <a:defRPr sz="600" b="1">
                <a:solidFill>
                  <a:schemeClr val="lt2"/>
                </a:solidFill>
                <a:latin typeface="Arial"/>
                <a:ea typeface="Arial"/>
                <a:cs typeface="Arial"/>
                <a:sym typeface="Arial"/>
              </a:defRPr>
            </a:lvl8pPr>
            <a:lvl9pPr marL="0" marR="0" lvl="8" indent="0" algn="l" rtl="0">
              <a:spcBef>
                <a:spcPts val="0"/>
              </a:spcBef>
              <a:buNone/>
              <a:defRPr sz="6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cxnSp>
        <p:nvCxnSpPr>
          <p:cNvPr id="473" name="Google Shape;473;p81"/>
          <p:cNvCxnSpPr/>
          <p:nvPr/>
        </p:nvCxnSpPr>
        <p:spPr>
          <a:xfrm>
            <a:off x="8506859" y="5433350"/>
            <a:ext cx="0" cy="72000"/>
          </a:xfrm>
          <a:prstGeom prst="straightConnector1">
            <a:avLst/>
          </a:prstGeom>
          <a:noFill/>
          <a:ln w="9525" cap="flat" cmpd="sng">
            <a:solidFill>
              <a:schemeClr val="lt2"/>
            </a:solidFill>
            <a:prstDash val="solid"/>
            <a:round/>
            <a:headEnd type="none" w="sm" len="sm"/>
            <a:tailEnd type="none" w="sm" len="sm"/>
          </a:ln>
        </p:spPr>
      </p:cxnSp>
      <p:sp>
        <p:nvSpPr>
          <p:cNvPr id="474" name="Google Shape;474;p81"/>
          <p:cNvSpPr txBox="1">
            <a:spLocks noGrp="1"/>
          </p:cNvSpPr>
          <p:nvPr>
            <p:ph type="ftr" idx="11"/>
          </p:nvPr>
        </p:nvSpPr>
        <p:spPr>
          <a:xfrm>
            <a:off x="6686316" y="5429942"/>
            <a:ext cx="1793100" cy="92100"/>
          </a:xfrm>
          <a:prstGeom prst="rect">
            <a:avLst/>
          </a:prstGeom>
          <a:noFill/>
          <a:ln>
            <a:noFill/>
          </a:ln>
        </p:spPr>
        <p:txBody>
          <a:bodyPr spcFirstLastPara="1" wrap="square" lIns="68575" tIns="68575" rIns="68575" bIns="68575" anchor="ctr" anchorCtr="0"/>
          <a:lstStyle>
            <a:lvl1pPr marL="0" marR="0" lvl="0" indent="0" algn="r" rtl="0">
              <a:spcBef>
                <a:spcPts val="0"/>
              </a:spcBef>
              <a:spcAft>
                <a:spcPts val="0"/>
              </a:spcAft>
              <a:buSzPts val="1100"/>
              <a:buNone/>
              <a:defRPr sz="500" b="1">
                <a:solidFill>
                  <a:schemeClr val="lt2"/>
                </a:solidFill>
                <a:latin typeface="Arial"/>
                <a:ea typeface="Arial"/>
                <a:cs typeface="Arial"/>
                <a:sym typeface="Arial"/>
              </a:defRPr>
            </a:lvl1pPr>
            <a:lvl2pPr marL="342900" marR="0" lvl="1"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L="685800" marR="0" lvl="2"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L="1028700" marR="0" lvl="3"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L="1371600" marR="0" lvl="4"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L="1714500" marR="0" lvl="5"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L="2057400" marR="0" lvl="6"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L="2400300" marR="0" lvl="7"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L="2743200" marR="0" lvl="8"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matchingName="Statement and Image Option3">
  <p:cSld name="Statement and Image Option3">
    <p:bg>
      <p:bgPr>
        <a:solidFill>
          <a:srgbClr val="FFFFFF"/>
        </a:solidFill>
        <a:effectLst/>
      </p:bgPr>
    </p:bg>
    <p:spTree>
      <p:nvGrpSpPr>
        <p:cNvPr id="1" name="Shape 475"/>
        <p:cNvGrpSpPr/>
        <p:nvPr/>
      </p:nvGrpSpPr>
      <p:grpSpPr>
        <a:xfrm>
          <a:off x="0" y="0"/>
          <a:ext cx="0" cy="0"/>
          <a:chOff x="0" y="0"/>
          <a:chExt cx="0" cy="0"/>
        </a:xfrm>
      </p:grpSpPr>
      <p:sp>
        <p:nvSpPr>
          <p:cNvPr id="476" name="Google Shape;476;p82"/>
          <p:cNvSpPr txBox="1">
            <a:spLocks noGrp="1"/>
          </p:cNvSpPr>
          <p:nvPr>
            <p:ph type="title"/>
          </p:nvPr>
        </p:nvSpPr>
        <p:spPr>
          <a:xfrm>
            <a:off x="473094" y="348375"/>
            <a:ext cx="3681300" cy="954300"/>
          </a:xfrm>
          <a:prstGeom prst="rect">
            <a:avLst/>
          </a:prstGeom>
          <a:noFill/>
          <a:ln>
            <a:noFill/>
          </a:ln>
        </p:spPr>
        <p:txBody>
          <a:bodyPr spcFirstLastPara="1" wrap="square" lIns="68575" tIns="68575" rIns="68575" bIns="68575" anchor="t" anchorCtr="0"/>
          <a:lstStyle>
            <a:lvl1pPr marL="0" marR="0" lvl="0" indent="0" algn="l" rtl="0">
              <a:lnSpc>
                <a:spcPct val="111111"/>
              </a:lnSpc>
              <a:spcBef>
                <a:spcPts val="0"/>
              </a:spcBef>
              <a:spcAft>
                <a:spcPts val="0"/>
              </a:spcAft>
              <a:buClr>
                <a:schemeClr val="dk2"/>
              </a:buClr>
              <a:buSzPts val="1100"/>
              <a:buFont typeface="Times New Roman"/>
              <a:buNone/>
              <a:defRPr sz="2700"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477" name="Google Shape;477;p82"/>
          <p:cNvSpPr txBox="1">
            <a:spLocks noGrp="1"/>
          </p:cNvSpPr>
          <p:nvPr>
            <p:ph type="body" idx="1"/>
          </p:nvPr>
        </p:nvSpPr>
        <p:spPr>
          <a:xfrm>
            <a:off x="473094" y="1412875"/>
            <a:ext cx="3681300" cy="2603700"/>
          </a:xfrm>
          <a:prstGeom prst="rect">
            <a:avLst/>
          </a:prstGeom>
          <a:noFill/>
          <a:ln>
            <a:noFill/>
          </a:ln>
        </p:spPr>
        <p:txBody>
          <a:bodyPr spcFirstLastPara="1" wrap="square" lIns="68575" tIns="68575" rIns="68575" bIns="68575" anchor="t" anchorCtr="0"/>
          <a:lstStyle>
            <a:lvl1pPr marL="457200" marR="0" lvl="0" indent="-228600" algn="l" rtl="0">
              <a:lnSpc>
                <a:spcPct val="122222"/>
              </a:lnSpc>
              <a:spcBef>
                <a:spcPts val="0"/>
              </a:spcBef>
              <a:spcAft>
                <a:spcPts val="0"/>
              </a:spcAft>
              <a:buClr>
                <a:schemeClr val="dk1"/>
              </a:buClr>
              <a:buSzPts val="11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33333"/>
              </a:lnSpc>
              <a:spcBef>
                <a:spcPts val="1300"/>
              </a:spcBef>
              <a:spcAft>
                <a:spcPts val="0"/>
              </a:spcAft>
              <a:buClr>
                <a:schemeClr val="lt2"/>
              </a:buClr>
              <a:buSzPts val="1400"/>
              <a:buFont typeface="Arial"/>
              <a:buNone/>
              <a:defRPr sz="900" b="0" i="1" u="none" strike="noStrike" cap="none">
                <a:solidFill>
                  <a:srgbClr val="000000"/>
                </a:solidFill>
                <a:latin typeface="Arial"/>
                <a:ea typeface="Arial"/>
                <a:cs typeface="Arial"/>
                <a:sym typeface="Arial"/>
              </a:defRPr>
            </a:lvl2pPr>
            <a:lvl3pPr marL="1371600" marR="0" lvl="2" indent="-317500" algn="l" rtl="0">
              <a:lnSpc>
                <a:spcPct val="122222"/>
              </a:lnSpc>
              <a:spcBef>
                <a:spcPts val="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100"/>
              <a:buFont typeface="Arial"/>
              <a:buNone/>
              <a:defRPr sz="900" b="0" i="0" u="none" strike="noStrike" cap="none">
                <a:solidFill>
                  <a:schemeClr val="lt2"/>
                </a:solidFill>
                <a:latin typeface="Arial"/>
                <a:ea typeface="Arial"/>
                <a:cs typeface="Arial"/>
                <a:sym typeface="Arial"/>
              </a:defRPr>
            </a:lvl4pPr>
            <a:lvl5pPr marL="2286000" marR="0" lvl="4" indent="-317500" algn="l" rtl="0">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478" name="Google Shape;478;p82"/>
          <p:cNvSpPr>
            <a:spLocks noGrp="1"/>
          </p:cNvSpPr>
          <p:nvPr>
            <p:ph type="pic" idx="2"/>
          </p:nvPr>
        </p:nvSpPr>
        <p:spPr>
          <a:xfrm>
            <a:off x="4581526" y="0"/>
            <a:ext cx="4562700" cy="5715000"/>
          </a:xfrm>
          <a:prstGeom prst="rect">
            <a:avLst/>
          </a:prstGeom>
          <a:solidFill>
            <a:srgbClr val="BBBBBB"/>
          </a:solidFill>
          <a:ln>
            <a:noFill/>
          </a:ln>
        </p:spPr>
        <p:txBody>
          <a:bodyPr spcFirstLastPara="1" wrap="square" lIns="68575" tIns="68575" rIns="68575" bIns="68575" anchor="t" anchorCtr="0"/>
          <a:lstStyle>
            <a:lvl1pPr marL="0" marR="0" lvl="0" indent="0" algn="ctr" rtl="0">
              <a:lnSpc>
                <a:spcPct val="172727"/>
              </a:lnSpc>
              <a:spcBef>
                <a:spcPts val="0"/>
              </a:spcBef>
              <a:spcAft>
                <a:spcPts val="0"/>
              </a:spcAft>
              <a:buClr>
                <a:schemeClr val="dk1"/>
              </a:buClr>
              <a:buSzPts val="1100"/>
              <a:buFont typeface="Arial"/>
              <a:buNone/>
              <a:defRPr sz="800" b="0" i="0" u="none" strike="noStrike" cap="none">
                <a:solidFill>
                  <a:schemeClr val="dk1"/>
                </a:solidFill>
                <a:latin typeface="Arial"/>
                <a:ea typeface="Arial"/>
                <a:cs typeface="Arial"/>
                <a:sym typeface="Arial"/>
              </a:defRPr>
            </a:lvl1pPr>
            <a:lvl2pPr marL="139700" marR="0" lvl="1" indent="-139700" algn="l" rtl="0">
              <a:lnSpc>
                <a:spcPct val="122222"/>
              </a:lnSpc>
              <a:spcBef>
                <a:spcPts val="0"/>
              </a:spcBef>
              <a:spcAft>
                <a:spcPts val="0"/>
              </a:spcAft>
              <a:buClr>
                <a:schemeClr val="lt2"/>
              </a:buClr>
              <a:buSzPts val="1400"/>
              <a:buFont typeface="Arial"/>
              <a:buChar char="•"/>
              <a:defRPr sz="1400" b="0" i="0" u="none" strike="noStrike" cap="none">
                <a:solidFill>
                  <a:schemeClr val="dk1"/>
                </a:solidFill>
                <a:latin typeface="Arial"/>
                <a:ea typeface="Arial"/>
                <a:cs typeface="Arial"/>
                <a:sym typeface="Arial"/>
              </a:defRPr>
            </a:lvl2pPr>
            <a:lvl3pPr marL="266700" marR="0" lvl="2" indent="-139700" algn="l" rtl="0">
              <a:lnSpc>
                <a:spcPct val="122222"/>
              </a:lnSpc>
              <a:spcBef>
                <a:spcPts val="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3pPr>
            <a:lvl4pPr marL="584200" marR="0" lvl="3" indent="0" algn="l" rtl="0">
              <a:lnSpc>
                <a:spcPct val="125000"/>
              </a:lnSpc>
              <a:spcBef>
                <a:spcPts val="0"/>
              </a:spcBef>
              <a:spcAft>
                <a:spcPts val="0"/>
              </a:spcAft>
              <a:buClr>
                <a:schemeClr val="dk1"/>
              </a:buClr>
              <a:buSzPts val="1100"/>
              <a:buFont typeface="Arial"/>
              <a:buNone/>
              <a:defRPr sz="900" b="0" i="0" u="none" strike="noStrike" cap="none">
                <a:solidFill>
                  <a:schemeClr val="lt2"/>
                </a:solidFill>
                <a:latin typeface="Arial"/>
                <a:ea typeface="Arial"/>
                <a:cs typeface="Arial"/>
                <a:sym typeface="Arial"/>
              </a:defRPr>
            </a:lvl4pPr>
            <a:lvl5pPr marL="1549400" marR="0" lvl="4" indent="-177800" algn="l" rtl="0">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1892300" marR="0" lvl="5"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2235200" marR="0" lvl="6"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2578100" marR="0" lvl="7"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2921000" marR="0" lvl="8"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479" name="Google Shape;479;p82"/>
          <p:cNvSpPr txBox="1">
            <a:spLocks noGrp="1"/>
          </p:cNvSpPr>
          <p:nvPr>
            <p:ph type="body" idx="3"/>
          </p:nvPr>
        </p:nvSpPr>
        <p:spPr>
          <a:xfrm>
            <a:off x="476019" y="4865688"/>
            <a:ext cx="3678300" cy="381000"/>
          </a:xfrm>
          <a:prstGeom prst="rect">
            <a:avLst/>
          </a:prstGeom>
          <a:noFill/>
          <a:ln>
            <a:noFill/>
          </a:ln>
        </p:spPr>
        <p:txBody>
          <a:bodyPr spcFirstLastPara="1" wrap="square" lIns="68575" tIns="68575" rIns="68575" bIns="68575" anchor="t" anchorCtr="0"/>
          <a:lstStyle>
            <a:lvl1pPr marL="457200" marR="0" lvl="0" indent="-228600" algn="l" rtl="0">
              <a:lnSpc>
                <a:spcPct val="118181"/>
              </a:lnSpc>
              <a:spcBef>
                <a:spcPts val="0"/>
              </a:spcBef>
              <a:spcAft>
                <a:spcPts val="0"/>
              </a:spcAft>
              <a:buClr>
                <a:schemeClr val="dk2"/>
              </a:buClr>
              <a:buSzPts val="1100"/>
              <a:buFont typeface="Arial"/>
              <a:buNone/>
              <a:defRPr sz="800" b="0" i="0" u="none" strike="noStrike" cap="none">
                <a:solidFill>
                  <a:schemeClr val="dk2"/>
                </a:solidFill>
                <a:latin typeface="Arial"/>
                <a:ea typeface="Arial"/>
                <a:cs typeface="Arial"/>
                <a:sym typeface="Arial"/>
              </a:defRPr>
            </a:lvl1pPr>
            <a:lvl2pPr marL="914400" marR="0" lvl="1" indent="-317500" algn="l" rtl="0">
              <a:lnSpc>
                <a:spcPct val="122222"/>
              </a:lnSpc>
              <a:spcBef>
                <a:spcPts val="0"/>
              </a:spcBef>
              <a:spcAft>
                <a:spcPts val="0"/>
              </a:spcAft>
              <a:buClr>
                <a:schemeClr val="lt2"/>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122222"/>
              </a:lnSpc>
              <a:spcBef>
                <a:spcPts val="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100"/>
              <a:buFont typeface="Arial"/>
              <a:buNone/>
              <a:defRPr sz="900" b="0" i="0" u="none" strike="noStrike" cap="none">
                <a:solidFill>
                  <a:schemeClr val="lt2"/>
                </a:solidFill>
                <a:latin typeface="Arial"/>
                <a:ea typeface="Arial"/>
                <a:cs typeface="Arial"/>
                <a:sym typeface="Arial"/>
              </a:defRPr>
            </a:lvl4pPr>
            <a:lvl5pPr marL="2286000" marR="0" lvl="4" indent="-317500" algn="l" rtl="0">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pic>
        <p:nvPicPr>
          <p:cNvPr id="480" name="Google Shape;480;p82"/>
          <p:cNvPicPr preferRelativeResize="0"/>
          <p:nvPr/>
        </p:nvPicPr>
        <p:blipFill rotWithShape="1">
          <a:blip r:embed="rId2">
            <a:alphaModFix/>
          </a:blip>
          <a:srcRect/>
          <a:stretch/>
        </p:blipFill>
        <p:spPr>
          <a:xfrm>
            <a:off x="466957" y="5313991"/>
            <a:ext cx="694800" cy="235800"/>
          </a:xfrm>
          <a:prstGeom prst="rect">
            <a:avLst/>
          </a:prstGeom>
          <a:noFill/>
          <a:ln>
            <a:noFill/>
          </a:ln>
        </p:spPr>
      </p:pic>
      <p:sp>
        <p:nvSpPr>
          <p:cNvPr id="481" name="Google Shape;481;p82"/>
          <p:cNvSpPr txBox="1">
            <a:spLocks noGrp="1"/>
          </p:cNvSpPr>
          <p:nvPr>
            <p:ph type="sldNum" idx="12"/>
          </p:nvPr>
        </p:nvSpPr>
        <p:spPr>
          <a:xfrm>
            <a:off x="8539582" y="5429942"/>
            <a:ext cx="124500" cy="921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600" b="1">
                <a:solidFill>
                  <a:schemeClr val="lt2"/>
                </a:solidFill>
                <a:latin typeface="Arial"/>
                <a:ea typeface="Arial"/>
                <a:cs typeface="Arial"/>
                <a:sym typeface="Arial"/>
              </a:defRPr>
            </a:lvl1pPr>
            <a:lvl2pPr marL="0" marR="0" lvl="1" indent="0" algn="l" rtl="0">
              <a:spcBef>
                <a:spcPts val="0"/>
              </a:spcBef>
              <a:buNone/>
              <a:defRPr sz="600" b="1">
                <a:solidFill>
                  <a:schemeClr val="lt2"/>
                </a:solidFill>
                <a:latin typeface="Arial"/>
                <a:ea typeface="Arial"/>
                <a:cs typeface="Arial"/>
                <a:sym typeface="Arial"/>
              </a:defRPr>
            </a:lvl2pPr>
            <a:lvl3pPr marL="0" marR="0" lvl="2" indent="0" algn="l" rtl="0">
              <a:spcBef>
                <a:spcPts val="0"/>
              </a:spcBef>
              <a:buNone/>
              <a:defRPr sz="600" b="1">
                <a:solidFill>
                  <a:schemeClr val="lt2"/>
                </a:solidFill>
                <a:latin typeface="Arial"/>
                <a:ea typeface="Arial"/>
                <a:cs typeface="Arial"/>
                <a:sym typeface="Arial"/>
              </a:defRPr>
            </a:lvl3pPr>
            <a:lvl4pPr marL="0" marR="0" lvl="3" indent="0" algn="l" rtl="0">
              <a:spcBef>
                <a:spcPts val="0"/>
              </a:spcBef>
              <a:buNone/>
              <a:defRPr sz="600" b="1">
                <a:solidFill>
                  <a:schemeClr val="lt2"/>
                </a:solidFill>
                <a:latin typeface="Arial"/>
                <a:ea typeface="Arial"/>
                <a:cs typeface="Arial"/>
                <a:sym typeface="Arial"/>
              </a:defRPr>
            </a:lvl4pPr>
            <a:lvl5pPr marL="0" marR="0" lvl="4" indent="0" algn="l" rtl="0">
              <a:spcBef>
                <a:spcPts val="0"/>
              </a:spcBef>
              <a:buNone/>
              <a:defRPr sz="600" b="1">
                <a:solidFill>
                  <a:schemeClr val="lt2"/>
                </a:solidFill>
                <a:latin typeface="Arial"/>
                <a:ea typeface="Arial"/>
                <a:cs typeface="Arial"/>
                <a:sym typeface="Arial"/>
              </a:defRPr>
            </a:lvl5pPr>
            <a:lvl6pPr marL="0" marR="0" lvl="5" indent="0" algn="l" rtl="0">
              <a:spcBef>
                <a:spcPts val="0"/>
              </a:spcBef>
              <a:buNone/>
              <a:defRPr sz="600" b="1">
                <a:solidFill>
                  <a:schemeClr val="lt2"/>
                </a:solidFill>
                <a:latin typeface="Arial"/>
                <a:ea typeface="Arial"/>
                <a:cs typeface="Arial"/>
                <a:sym typeface="Arial"/>
              </a:defRPr>
            </a:lvl6pPr>
            <a:lvl7pPr marL="0" marR="0" lvl="6" indent="0" algn="l" rtl="0">
              <a:spcBef>
                <a:spcPts val="0"/>
              </a:spcBef>
              <a:buNone/>
              <a:defRPr sz="600" b="1">
                <a:solidFill>
                  <a:schemeClr val="lt2"/>
                </a:solidFill>
                <a:latin typeface="Arial"/>
                <a:ea typeface="Arial"/>
                <a:cs typeface="Arial"/>
                <a:sym typeface="Arial"/>
              </a:defRPr>
            </a:lvl7pPr>
            <a:lvl8pPr marL="0" marR="0" lvl="7" indent="0" algn="l" rtl="0">
              <a:spcBef>
                <a:spcPts val="0"/>
              </a:spcBef>
              <a:buNone/>
              <a:defRPr sz="600" b="1">
                <a:solidFill>
                  <a:schemeClr val="lt2"/>
                </a:solidFill>
                <a:latin typeface="Arial"/>
                <a:ea typeface="Arial"/>
                <a:cs typeface="Arial"/>
                <a:sym typeface="Arial"/>
              </a:defRPr>
            </a:lvl8pPr>
            <a:lvl9pPr marL="0" marR="0" lvl="8" indent="0" algn="l" rtl="0">
              <a:spcBef>
                <a:spcPts val="0"/>
              </a:spcBef>
              <a:buNone/>
              <a:defRPr sz="6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cxnSp>
        <p:nvCxnSpPr>
          <p:cNvPr id="482" name="Google Shape;482;p82"/>
          <p:cNvCxnSpPr/>
          <p:nvPr/>
        </p:nvCxnSpPr>
        <p:spPr>
          <a:xfrm>
            <a:off x="8506859" y="5433350"/>
            <a:ext cx="0" cy="72000"/>
          </a:xfrm>
          <a:prstGeom prst="straightConnector1">
            <a:avLst/>
          </a:prstGeom>
          <a:noFill/>
          <a:ln w="9525" cap="flat" cmpd="sng">
            <a:solidFill>
              <a:schemeClr val="lt2"/>
            </a:solidFill>
            <a:prstDash val="solid"/>
            <a:round/>
            <a:headEnd type="none" w="sm" len="sm"/>
            <a:tailEnd type="none" w="sm" len="sm"/>
          </a:ln>
        </p:spPr>
      </p:cxnSp>
      <p:sp>
        <p:nvSpPr>
          <p:cNvPr id="483" name="Google Shape;483;p82"/>
          <p:cNvSpPr txBox="1">
            <a:spLocks noGrp="1"/>
          </p:cNvSpPr>
          <p:nvPr>
            <p:ph type="ftr" idx="11"/>
          </p:nvPr>
        </p:nvSpPr>
        <p:spPr>
          <a:xfrm>
            <a:off x="6686316" y="5429942"/>
            <a:ext cx="1793100" cy="92100"/>
          </a:xfrm>
          <a:prstGeom prst="rect">
            <a:avLst/>
          </a:prstGeom>
          <a:noFill/>
          <a:ln>
            <a:noFill/>
          </a:ln>
        </p:spPr>
        <p:txBody>
          <a:bodyPr spcFirstLastPara="1" wrap="square" lIns="68575" tIns="68575" rIns="68575" bIns="68575" anchor="ctr" anchorCtr="0"/>
          <a:lstStyle>
            <a:lvl1pPr marL="0" marR="0" lvl="0" indent="0" algn="r" rtl="0">
              <a:spcBef>
                <a:spcPts val="0"/>
              </a:spcBef>
              <a:spcAft>
                <a:spcPts val="0"/>
              </a:spcAft>
              <a:buSzPts val="1100"/>
              <a:buNone/>
              <a:defRPr sz="500" b="1">
                <a:solidFill>
                  <a:schemeClr val="lt2"/>
                </a:solidFill>
                <a:latin typeface="Arial"/>
                <a:ea typeface="Arial"/>
                <a:cs typeface="Arial"/>
                <a:sym typeface="Arial"/>
              </a:defRPr>
            </a:lvl1pPr>
            <a:lvl2pPr marL="342900" marR="0" lvl="1"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L="685800" marR="0" lvl="2"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L="1028700" marR="0" lvl="3"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L="1371600" marR="0" lvl="4"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L="1714500" marR="0" lvl="5"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L="2057400" marR="0" lvl="6"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L="2400300" marR="0" lvl="7"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L="2743200" marR="0" lvl="8"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matchingName="Statement and Image Option4">
  <p:cSld name="Statement and Image Option4">
    <p:bg>
      <p:bgPr>
        <a:solidFill>
          <a:srgbClr val="FFFFFF"/>
        </a:solidFill>
        <a:effectLst/>
      </p:bgPr>
    </p:bg>
    <p:spTree>
      <p:nvGrpSpPr>
        <p:cNvPr id="1" name="Shape 484"/>
        <p:cNvGrpSpPr/>
        <p:nvPr/>
      </p:nvGrpSpPr>
      <p:grpSpPr>
        <a:xfrm>
          <a:off x="0" y="0"/>
          <a:ext cx="0" cy="0"/>
          <a:chOff x="0" y="0"/>
          <a:chExt cx="0" cy="0"/>
        </a:xfrm>
      </p:grpSpPr>
      <p:sp>
        <p:nvSpPr>
          <p:cNvPr id="485" name="Google Shape;485;p83"/>
          <p:cNvSpPr txBox="1">
            <a:spLocks noGrp="1"/>
          </p:cNvSpPr>
          <p:nvPr>
            <p:ph type="title"/>
          </p:nvPr>
        </p:nvSpPr>
        <p:spPr>
          <a:xfrm>
            <a:off x="473093" y="348375"/>
            <a:ext cx="4517700" cy="954300"/>
          </a:xfrm>
          <a:prstGeom prst="rect">
            <a:avLst/>
          </a:prstGeom>
          <a:noFill/>
          <a:ln>
            <a:noFill/>
          </a:ln>
        </p:spPr>
        <p:txBody>
          <a:bodyPr spcFirstLastPara="1" wrap="square" lIns="68575" tIns="68575" rIns="68575" bIns="68575" anchor="t" anchorCtr="0"/>
          <a:lstStyle>
            <a:lvl1pPr marL="0" marR="0" lvl="0" indent="0" algn="l" rtl="0">
              <a:lnSpc>
                <a:spcPct val="111111"/>
              </a:lnSpc>
              <a:spcBef>
                <a:spcPts val="0"/>
              </a:spcBef>
              <a:spcAft>
                <a:spcPts val="0"/>
              </a:spcAft>
              <a:buClr>
                <a:schemeClr val="dk2"/>
              </a:buClr>
              <a:buSzPts val="1100"/>
              <a:buFont typeface="Times New Roman"/>
              <a:buNone/>
              <a:defRPr sz="2700"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486" name="Google Shape;486;p83"/>
          <p:cNvSpPr txBox="1">
            <a:spLocks noGrp="1"/>
          </p:cNvSpPr>
          <p:nvPr>
            <p:ph type="body" idx="1"/>
          </p:nvPr>
        </p:nvSpPr>
        <p:spPr>
          <a:xfrm>
            <a:off x="473093" y="1412875"/>
            <a:ext cx="4517700" cy="2603700"/>
          </a:xfrm>
          <a:prstGeom prst="rect">
            <a:avLst/>
          </a:prstGeom>
          <a:noFill/>
          <a:ln>
            <a:noFill/>
          </a:ln>
        </p:spPr>
        <p:txBody>
          <a:bodyPr spcFirstLastPara="1" wrap="square" lIns="68575" tIns="68575" rIns="68575" bIns="68575" anchor="t" anchorCtr="0"/>
          <a:lstStyle>
            <a:lvl1pPr marL="457200" marR="0" lvl="0" indent="-228600" algn="l" rtl="0">
              <a:lnSpc>
                <a:spcPct val="122222"/>
              </a:lnSpc>
              <a:spcBef>
                <a:spcPts val="0"/>
              </a:spcBef>
              <a:spcAft>
                <a:spcPts val="0"/>
              </a:spcAft>
              <a:buClr>
                <a:schemeClr val="dk1"/>
              </a:buClr>
              <a:buSzPts val="11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33333"/>
              </a:lnSpc>
              <a:spcBef>
                <a:spcPts val="1300"/>
              </a:spcBef>
              <a:spcAft>
                <a:spcPts val="0"/>
              </a:spcAft>
              <a:buClr>
                <a:schemeClr val="lt2"/>
              </a:buClr>
              <a:buSzPts val="1400"/>
              <a:buFont typeface="Arial"/>
              <a:buNone/>
              <a:defRPr sz="900" b="0" i="1" u="none" strike="noStrike" cap="none">
                <a:solidFill>
                  <a:srgbClr val="000000"/>
                </a:solidFill>
                <a:latin typeface="Arial"/>
                <a:ea typeface="Arial"/>
                <a:cs typeface="Arial"/>
                <a:sym typeface="Arial"/>
              </a:defRPr>
            </a:lvl2pPr>
            <a:lvl3pPr marL="1371600" marR="0" lvl="2" indent="-317500" algn="l" rtl="0">
              <a:lnSpc>
                <a:spcPct val="122222"/>
              </a:lnSpc>
              <a:spcBef>
                <a:spcPts val="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100"/>
              <a:buFont typeface="Arial"/>
              <a:buNone/>
              <a:defRPr sz="900" b="0" i="0" u="none" strike="noStrike" cap="none">
                <a:solidFill>
                  <a:schemeClr val="lt2"/>
                </a:solidFill>
                <a:latin typeface="Arial"/>
                <a:ea typeface="Arial"/>
                <a:cs typeface="Arial"/>
                <a:sym typeface="Arial"/>
              </a:defRPr>
            </a:lvl4pPr>
            <a:lvl5pPr marL="2286000" marR="0" lvl="4" indent="-317500" algn="l" rtl="0">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487" name="Google Shape;487;p83"/>
          <p:cNvSpPr>
            <a:spLocks noGrp="1"/>
          </p:cNvSpPr>
          <p:nvPr>
            <p:ph type="pic" idx="2"/>
          </p:nvPr>
        </p:nvSpPr>
        <p:spPr>
          <a:xfrm>
            <a:off x="5867400" y="0"/>
            <a:ext cx="3276600" cy="5715000"/>
          </a:xfrm>
          <a:prstGeom prst="rect">
            <a:avLst/>
          </a:prstGeom>
          <a:solidFill>
            <a:srgbClr val="BBBBBB"/>
          </a:solidFill>
          <a:ln>
            <a:noFill/>
          </a:ln>
        </p:spPr>
        <p:txBody>
          <a:bodyPr spcFirstLastPara="1" wrap="square" lIns="68575" tIns="68575" rIns="68575" bIns="68575" anchor="t" anchorCtr="0"/>
          <a:lstStyle>
            <a:lvl1pPr marL="0" marR="0" lvl="0" indent="0" algn="ctr" rtl="0">
              <a:lnSpc>
                <a:spcPct val="172727"/>
              </a:lnSpc>
              <a:spcBef>
                <a:spcPts val="0"/>
              </a:spcBef>
              <a:spcAft>
                <a:spcPts val="0"/>
              </a:spcAft>
              <a:buClr>
                <a:schemeClr val="dk1"/>
              </a:buClr>
              <a:buSzPts val="1100"/>
              <a:buFont typeface="Arial"/>
              <a:buNone/>
              <a:defRPr sz="800" b="0" i="0" u="none" strike="noStrike" cap="none">
                <a:solidFill>
                  <a:schemeClr val="dk1"/>
                </a:solidFill>
                <a:latin typeface="Arial"/>
                <a:ea typeface="Arial"/>
                <a:cs typeface="Arial"/>
                <a:sym typeface="Arial"/>
              </a:defRPr>
            </a:lvl1pPr>
            <a:lvl2pPr marL="139700" marR="0" lvl="1" indent="-139700" algn="l" rtl="0">
              <a:lnSpc>
                <a:spcPct val="122222"/>
              </a:lnSpc>
              <a:spcBef>
                <a:spcPts val="0"/>
              </a:spcBef>
              <a:spcAft>
                <a:spcPts val="0"/>
              </a:spcAft>
              <a:buClr>
                <a:schemeClr val="lt2"/>
              </a:buClr>
              <a:buSzPts val="1400"/>
              <a:buFont typeface="Arial"/>
              <a:buChar char="•"/>
              <a:defRPr sz="1400" b="0" i="0" u="none" strike="noStrike" cap="none">
                <a:solidFill>
                  <a:schemeClr val="dk1"/>
                </a:solidFill>
                <a:latin typeface="Arial"/>
                <a:ea typeface="Arial"/>
                <a:cs typeface="Arial"/>
                <a:sym typeface="Arial"/>
              </a:defRPr>
            </a:lvl2pPr>
            <a:lvl3pPr marL="266700" marR="0" lvl="2" indent="-139700" algn="l" rtl="0">
              <a:lnSpc>
                <a:spcPct val="122222"/>
              </a:lnSpc>
              <a:spcBef>
                <a:spcPts val="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3pPr>
            <a:lvl4pPr marL="584200" marR="0" lvl="3" indent="0" algn="l" rtl="0">
              <a:lnSpc>
                <a:spcPct val="125000"/>
              </a:lnSpc>
              <a:spcBef>
                <a:spcPts val="0"/>
              </a:spcBef>
              <a:spcAft>
                <a:spcPts val="0"/>
              </a:spcAft>
              <a:buClr>
                <a:schemeClr val="dk1"/>
              </a:buClr>
              <a:buSzPts val="1100"/>
              <a:buFont typeface="Arial"/>
              <a:buNone/>
              <a:defRPr sz="900" b="0" i="0" u="none" strike="noStrike" cap="none">
                <a:solidFill>
                  <a:schemeClr val="lt2"/>
                </a:solidFill>
                <a:latin typeface="Arial"/>
                <a:ea typeface="Arial"/>
                <a:cs typeface="Arial"/>
                <a:sym typeface="Arial"/>
              </a:defRPr>
            </a:lvl4pPr>
            <a:lvl5pPr marL="1549400" marR="0" lvl="4" indent="-177800" algn="l" rtl="0">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1892300" marR="0" lvl="5"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2235200" marR="0" lvl="6"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2578100" marR="0" lvl="7"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2921000" marR="0" lvl="8"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488" name="Google Shape;488;p83"/>
          <p:cNvSpPr txBox="1">
            <a:spLocks noGrp="1"/>
          </p:cNvSpPr>
          <p:nvPr>
            <p:ph type="body" idx="3"/>
          </p:nvPr>
        </p:nvSpPr>
        <p:spPr>
          <a:xfrm>
            <a:off x="476019" y="4865688"/>
            <a:ext cx="3581400" cy="381000"/>
          </a:xfrm>
          <a:prstGeom prst="rect">
            <a:avLst/>
          </a:prstGeom>
          <a:noFill/>
          <a:ln>
            <a:noFill/>
          </a:ln>
        </p:spPr>
        <p:txBody>
          <a:bodyPr spcFirstLastPara="1" wrap="square" lIns="68575" tIns="68575" rIns="68575" bIns="68575" anchor="t" anchorCtr="0"/>
          <a:lstStyle>
            <a:lvl1pPr marL="457200" marR="0" lvl="0" indent="-228600" algn="l" rtl="0">
              <a:lnSpc>
                <a:spcPct val="118181"/>
              </a:lnSpc>
              <a:spcBef>
                <a:spcPts val="0"/>
              </a:spcBef>
              <a:spcAft>
                <a:spcPts val="0"/>
              </a:spcAft>
              <a:buClr>
                <a:schemeClr val="dk2"/>
              </a:buClr>
              <a:buSzPts val="1100"/>
              <a:buFont typeface="Arial"/>
              <a:buNone/>
              <a:defRPr sz="800" b="0" i="0" u="none" strike="noStrike" cap="none">
                <a:solidFill>
                  <a:schemeClr val="dk2"/>
                </a:solidFill>
                <a:latin typeface="Arial"/>
                <a:ea typeface="Arial"/>
                <a:cs typeface="Arial"/>
                <a:sym typeface="Arial"/>
              </a:defRPr>
            </a:lvl1pPr>
            <a:lvl2pPr marL="914400" marR="0" lvl="1" indent="-317500" algn="l" rtl="0">
              <a:lnSpc>
                <a:spcPct val="122222"/>
              </a:lnSpc>
              <a:spcBef>
                <a:spcPts val="0"/>
              </a:spcBef>
              <a:spcAft>
                <a:spcPts val="0"/>
              </a:spcAft>
              <a:buClr>
                <a:schemeClr val="lt2"/>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122222"/>
              </a:lnSpc>
              <a:spcBef>
                <a:spcPts val="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100"/>
              <a:buFont typeface="Arial"/>
              <a:buNone/>
              <a:defRPr sz="900" b="0" i="0" u="none" strike="noStrike" cap="none">
                <a:solidFill>
                  <a:schemeClr val="lt2"/>
                </a:solidFill>
                <a:latin typeface="Arial"/>
                <a:ea typeface="Arial"/>
                <a:cs typeface="Arial"/>
                <a:sym typeface="Arial"/>
              </a:defRPr>
            </a:lvl4pPr>
            <a:lvl5pPr marL="2286000" marR="0" lvl="4" indent="-317500" algn="l" rtl="0">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pic>
        <p:nvPicPr>
          <p:cNvPr id="489" name="Google Shape;489;p83"/>
          <p:cNvPicPr preferRelativeResize="0"/>
          <p:nvPr/>
        </p:nvPicPr>
        <p:blipFill rotWithShape="1">
          <a:blip r:embed="rId2">
            <a:alphaModFix/>
          </a:blip>
          <a:srcRect/>
          <a:stretch/>
        </p:blipFill>
        <p:spPr>
          <a:xfrm>
            <a:off x="466957" y="5313991"/>
            <a:ext cx="694800" cy="235800"/>
          </a:xfrm>
          <a:prstGeom prst="rect">
            <a:avLst/>
          </a:prstGeom>
          <a:noFill/>
          <a:ln>
            <a:noFill/>
          </a:ln>
        </p:spPr>
      </p:pic>
      <p:sp>
        <p:nvSpPr>
          <p:cNvPr id="490" name="Google Shape;490;p83"/>
          <p:cNvSpPr txBox="1">
            <a:spLocks noGrp="1"/>
          </p:cNvSpPr>
          <p:nvPr>
            <p:ph type="sldNum" idx="12"/>
          </p:nvPr>
        </p:nvSpPr>
        <p:spPr>
          <a:xfrm>
            <a:off x="8539582" y="5429942"/>
            <a:ext cx="124500" cy="921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600" b="1">
                <a:solidFill>
                  <a:schemeClr val="lt2"/>
                </a:solidFill>
                <a:latin typeface="Arial"/>
                <a:ea typeface="Arial"/>
                <a:cs typeface="Arial"/>
                <a:sym typeface="Arial"/>
              </a:defRPr>
            </a:lvl1pPr>
            <a:lvl2pPr marL="0" marR="0" lvl="1" indent="0" algn="l" rtl="0">
              <a:spcBef>
                <a:spcPts val="0"/>
              </a:spcBef>
              <a:buNone/>
              <a:defRPr sz="600" b="1">
                <a:solidFill>
                  <a:schemeClr val="lt2"/>
                </a:solidFill>
                <a:latin typeface="Arial"/>
                <a:ea typeface="Arial"/>
                <a:cs typeface="Arial"/>
                <a:sym typeface="Arial"/>
              </a:defRPr>
            </a:lvl2pPr>
            <a:lvl3pPr marL="0" marR="0" lvl="2" indent="0" algn="l" rtl="0">
              <a:spcBef>
                <a:spcPts val="0"/>
              </a:spcBef>
              <a:buNone/>
              <a:defRPr sz="600" b="1">
                <a:solidFill>
                  <a:schemeClr val="lt2"/>
                </a:solidFill>
                <a:latin typeface="Arial"/>
                <a:ea typeface="Arial"/>
                <a:cs typeface="Arial"/>
                <a:sym typeface="Arial"/>
              </a:defRPr>
            </a:lvl3pPr>
            <a:lvl4pPr marL="0" marR="0" lvl="3" indent="0" algn="l" rtl="0">
              <a:spcBef>
                <a:spcPts val="0"/>
              </a:spcBef>
              <a:buNone/>
              <a:defRPr sz="600" b="1">
                <a:solidFill>
                  <a:schemeClr val="lt2"/>
                </a:solidFill>
                <a:latin typeface="Arial"/>
                <a:ea typeface="Arial"/>
                <a:cs typeface="Arial"/>
                <a:sym typeface="Arial"/>
              </a:defRPr>
            </a:lvl4pPr>
            <a:lvl5pPr marL="0" marR="0" lvl="4" indent="0" algn="l" rtl="0">
              <a:spcBef>
                <a:spcPts val="0"/>
              </a:spcBef>
              <a:buNone/>
              <a:defRPr sz="600" b="1">
                <a:solidFill>
                  <a:schemeClr val="lt2"/>
                </a:solidFill>
                <a:latin typeface="Arial"/>
                <a:ea typeface="Arial"/>
                <a:cs typeface="Arial"/>
                <a:sym typeface="Arial"/>
              </a:defRPr>
            </a:lvl5pPr>
            <a:lvl6pPr marL="0" marR="0" lvl="5" indent="0" algn="l" rtl="0">
              <a:spcBef>
                <a:spcPts val="0"/>
              </a:spcBef>
              <a:buNone/>
              <a:defRPr sz="600" b="1">
                <a:solidFill>
                  <a:schemeClr val="lt2"/>
                </a:solidFill>
                <a:latin typeface="Arial"/>
                <a:ea typeface="Arial"/>
                <a:cs typeface="Arial"/>
                <a:sym typeface="Arial"/>
              </a:defRPr>
            </a:lvl6pPr>
            <a:lvl7pPr marL="0" marR="0" lvl="6" indent="0" algn="l" rtl="0">
              <a:spcBef>
                <a:spcPts val="0"/>
              </a:spcBef>
              <a:buNone/>
              <a:defRPr sz="600" b="1">
                <a:solidFill>
                  <a:schemeClr val="lt2"/>
                </a:solidFill>
                <a:latin typeface="Arial"/>
                <a:ea typeface="Arial"/>
                <a:cs typeface="Arial"/>
                <a:sym typeface="Arial"/>
              </a:defRPr>
            </a:lvl7pPr>
            <a:lvl8pPr marL="0" marR="0" lvl="7" indent="0" algn="l" rtl="0">
              <a:spcBef>
                <a:spcPts val="0"/>
              </a:spcBef>
              <a:buNone/>
              <a:defRPr sz="600" b="1">
                <a:solidFill>
                  <a:schemeClr val="lt2"/>
                </a:solidFill>
                <a:latin typeface="Arial"/>
                <a:ea typeface="Arial"/>
                <a:cs typeface="Arial"/>
                <a:sym typeface="Arial"/>
              </a:defRPr>
            </a:lvl8pPr>
            <a:lvl9pPr marL="0" marR="0" lvl="8" indent="0" algn="l" rtl="0">
              <a:spcBef>
                <a:spcPts val="0"/>
              </a:spcBef>
              <a:buNone/>
              <a:defRPr sz="6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cxnSp>
        <p:nvCxnSpPr>
          <p:cNvPr id="491" name="Google Shape;491;p83"/>
          <p:cNvCxnSpPr/>
          <p:nvPr/>
        </p:nvCxnSpPr>
        <p:spPr>
          <a:xfrm>
            <a:off x="8506859" y="5433350"/>
            <a:ext cx="0" cy="72000"/>
          </a:xfrm>
          <a:prstGeom prst="straightConnector1">
            <a:avLst/>
          </a:prstGeom>
          <a:noFill/>
          <a:ln w="9525" cap="flat" cmpd="sng">
            <a:solidFill>
              <a:schemeClr val="lt2"/>
            </a:solidFill>
            <a:prstDash val="solid"/>
            <a:round/>
            <a:headEnd type="none" w="sm" len="sm"/>
            <a:tailEnd type="none" w="sm" len="sm"/>
          </a:ln>
        </p:spPr>
      </p:cxnSp>
      <p:sp>
        <p:nvSpPr>
          <p:cNvPr id="492" name="Google Shape;492;p83"/>
          <p:cNvSpPr txBox="1">
            <a:spLocks noGrp="1"/>
          </p:cNvSpPr>
          <p:nvPr>
            <p:ph type="ftr" idx="11"/>
          </p:nvPr>
        </p:nvSpPr>
        <p:spPr>
          <a:xfrm>
            <a:off x="6686316" y="5429942"/>
            <a:ext cx="1793100" cy="92100"/>
          </a:xfrm>
          <a:prstGeom prst="rect">
            <a:avLst/>
          </a:prstGeom>
          <a:noFill/>
          <a:ln>
            <a:noFill/>
          </a:ln>
        </p:spPr>
        <p:txBody>
          <a:bodyPr spcFirstLastPara="1" wrap="square" lIns="68575" tIns="68575" rIns="68575" bIns="68575" anchor="ctr" anchorCtr="0"/>
          <a:lstStyle>
            <a:lvl1pPr marL="0" marR="0" lvl="0" indent="0" algn="r" rtl="0">
              <a:spcBef>
                <a:spcPts val="0"/>
              </a:spcBef>
              <a:spcAft>
                <a:spcPts val="0"/>
              </a:spcAft>
              <a:buSzPts val="1100"/>
              <a:buNone/>
              <a:defRPr sz="500" b="1">
                <a:solidFill>
                  <a:schemeClr val="lt2"/>
                </a:solidFill>
                <a:latin typeface="Arial"/>
                <a:ea typeface="Arial"/>
                <a:cs typeface="Arial"/>
                <a:sym typeface="Arial"/>
              </a:defRPr>
            </a:lvl1pPr>
            <a:lvl2pPr marL="342900" marR="0" lvl="1"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L="685800" marR="0" lvl="2"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L="1028700" marR="0" lvl="3"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L="1371600" marR="0" lvl="4"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L="1714500" marR="0" lvl="5"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L="2057400" marR="0" lvl="6"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L="2400300" marR="0" lvl="7"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L="2743200" marR="0" lvl="8"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Slide Option3">
  <p:cSld name="Title Slide Option3">
    <p:bg>
      <p:bgPr>
        <a:solidFill>
          <a:srgbClr val="595959"/>
        </a:solidFill>
        <a:effectLst/>
      </p:bgPr>
    </p:bg>
    <p:spTree>
      <p:nvGrpSpPr>
        <p:cNvPr id="1" name="Shape 43"/>
        <p:cNvGrpSpPr/>
        <p:nvPr/>
      </p:nvGrpSpPr>
      <p:grpSpPr>
        <a:xfrm>
          <a:off x="0" y="0"/>
          <a:ext cx="0" cy="0"/>
          <a:chOff x="0" y="0"/>
          <a:chExt cx="0" cy="0"/>
        </a:xfrm>
      </p:grpSpPr>
      <p:pic>
        <p:nvPicPr>
          <p:cNvPr id="44" name="Google Shape;44;p9"/>
          <p:cNvPicPr preferRelativeResize="0"/>
          <p:nvPr/>
        </p:nvPicPr>
        <p:blipFill rotWithShape="1">
          <a:blip r:embed="rId2">
            <a:alphaModFix/>
          </a:blip>
          <a:srcRect/>
          <a:stretch/>
        </p:blipFill>
        <p:spPr>
          <a:xfrm>
            <a:off x="460375" y="341632"/>
            <a:ext cx="1144800" cy="674400"/>
          </a:xfrm>
          <a:prstGeom prst="rect">
            <a:avLst/>
          </a:prstGeom>
          <a:noFill/>
          <a:ln>
            <a:noFill/>
          </a:ln>
        </p:spPr>
      </p:pic>
      <p:sp>
        <p:nvSpPr>
          <p:cNvPr id="45" name="Google Shape;45;p9"/>
          <p:cNvSpPr txBox="1">
            <a:spLocks noGrp="1"/>
          </p:cNvSpPr>
          <p:nvPr>
            <p:ph type="ctrTitle"/>
          </p:nvPr>
        </p:nvSpPr>
        <p:spPr>
          <a:xfrm>
            <a:off x="447675" y="1401000"/>
            <a:ext cx="3733800" cy="1647900"/>
          </a:xfrm>
          <a:prstGeom prst="rect">
            <a:avLst/>
          </a:prstGeom>
          <a:noFill/>
          <a:ln>
            <a:noFill/>
          </a:ln>
        </p:spPr>
        <p:txBody>
          <a:bodyPr spcFirstLastPara="1" wrap="square" lIns="91425" tIns="91425" rIns="91425" bIns="91425" anchor="t" anchorCtr="0"/>
          <a:lstStyle>
            <a:lvl1pPr marL="0" marR="0" lvl="0" indent="0" algn="l" rtl="0">
              <a:lnSpc>
                <a:spcPct val="116666"/>
              </a:lnSpc>
              <a:spcBef>
                <a:spcPts val="0"/>
              </a:spcBef>
              <a:spcAft>
                <a:spcPts val="0"/>
              </a:spcAft>
              <a:buClr>
                <a:srgbClr val="FFFFFF"/>
              </a:buClr>
              <a:buSzPts val="1400"/>
              <a:buFont typeface="Times New Roman"/>
              <a:buNone/>
              <a:defRPr sz="3600" b="1" i="0" u="none" strike="noStrike" cap="none">
                <a:solidFill>
                  <a:srgbClr val="FFFFFF"/>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6" name="Google Shape;46;p9"/>
          <p:cNvSpPr txBox="1">
            <a:spLocks noGrp="1"/>
          </p:cNvSpPr>
          <p:nvPr>
            <p:ph type="subTitle" idx="1"/>
          </p:nvPr>
        </p:nvSpPr>
        <p:spPr>
          <a:xfrm>
            <a:off x="446400" y="3381000"/>
            <a:ext cx="3444000" cy="942300"/>
          </a:xfrm>
          <a:prstGeom prst="rect">
            <a:avLst/>
          </a:prstGeom>
          <a:noFill/>
          <a:ln>
            <a:noFill/>
          </a:ln>
        </p:spPr>
        <p:txBody>
          <a:bodyPr spcFirstLastPara="1" wrap="square" lIns="91425" tIns="91425" rIns="91425" bIns="91425" anchor="t" anchorCtr="0"/>
          <a:lstStyle>
            <a:lvl1pPr marL="0" marR="0" lvl="0" indent="0" algn="l" rtl="0">
              <a:lnSpc>
                <a:spcPct val="133333"/>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1pPr>
            <a:lvl2pPr marL="457200" marR="0" lvl="1" indent="0" algn="ctr" rtl="0">
              <a:lnSpc>
                <a:spcPct val="118750"/>
              </a:lnSpc>
              <a:spcBef>
                <a:spcPts val="0"/>
              </a:spcBef>
              <a:spcAft>
                <a:spcPts val="0"/>
              </a:spcAft>
              <a:buClr>
                <a:schemeClr val="lt2"/>
              </a:buClr>
              <a:buSzPts val="1600"/>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18750"/>
              </a:lnSpc>
              <a:spcBef>
                <a:spcPts val="0"/>
              </a:spcBef>
              <a:spcAft>
                <a:spcPts val="0"/>
              </a:spcAft>
              <a:buClr>
                <a:schemeClr val="accent4"/>
              </a:buClr>
              <a:buSzPts val="1600"/>
              <a:buFont typeface="Arial"/>
              <a:buNone/>
              <a:defRPr sz="1600" b="0" i="0" u="none" strike="noStrike" cap="none">
                <a:solidFill>
                  <a:srgbClr val="888888"/>
                </a:solidFill>
                <a:latin typeface="Arial"/>
                <a:ea typeface="Arial"/>
                <a:cs typeface="Arial"/>
                <a:sym typeface="Arial"/>
              </a:defRPr>
            </a:lvl3pPr>
            <a:lvl4pPr marL="1371600" marR="0" lvl="3" indent="0" algn="ctr" rtl="0">
              <a:lnSpc>
                <a:spcPct val="125000"/>
              </a:lnSpc>
              <a:spcBef>
                <a:spcPts val="0"/>
              </a:spcBef>
              <a:spcAft>
                <a:spcPts val="0"/>
              </a:spcAft>
              <a:buClr>
                <a:schemeClr val="dk1"/>
              </a:buClr>
              <a:buSzPts val="1400"/>
              <a:buFont typeface="Arial"/>
              <a:buNone/>
              <a:defRPr sz="1200" b="0" i="0" u="none" strike="noStrike" cap="none">
                <a:solidFill>
                  <a:srgbClr val="888888"/>
                </a:solidFill>
                <a:latin typeface="Arial"/>
                <a:ea typeface="Arial"/>
                <a:cs typeface="Arial"/>
                <a:sym typeface="Arial"/>
              </a:defRPr>
            </a:lvl4pPr>
            <a:lvl5pPr marL="1828800" marR="0" lvl="4" indent="0" algn="ctr" rtl="0">
              <a:spcBef>
                <a:spcPts val="85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
        <p:nvSpPr>
          <p:cNvPr id="47" name="Google Shape;47;p9"/>
          <p:cNvSpPr txBox="1">
            <a:spLocks noGrp="1"/>
          </p:cNvSpPr>
          <p:nvPr>
            <p:ph type="body" idx="2"/>
          </p:nvPr>
        </p:nvSpPr>
        <p:spPr>
          <a:xfrm>
            <a:off x="444522" y="5221552"/>
            <a:ext cx="3965700" cy="238200"/>
          </a:xfrm>
          <a:prstGeom prst="rect">
            <a:avLst/>
          </a:prstGeom>
          <a:noFill/>
          <a:ln>
            <a:noFill/>
          </a:ln>
        </p:spPr>
        <p:txBody>
          <a:bodyPr spcFirstLastPara="1" wrap="square" lIns="91425" tIns="91425" rIns="91425" bIns="91425" anchor="t" anchorCtr="0"/>
          <a:lstStyle>
            <a:lvl1pPr marL="457200" marR="0" lvl="0" indent="-228600" algn="l" rtl="0">
              <a:lnSpc>
                <a:spcPct val="122222"/>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 name="Google Shape;48;p9"/>
          <p:cNvSpPr>
            <a:spLocks noGrp="1"/>
          </p:cNvSpPr>
          <p:nvPr>
            <p:ph type="pic" idx="3"/>
          </p:nvPr>
        </p:nvSpPr>
        <p:spPr>
          <a:xfrm>
            <a:off x="4581526" y="0"/>
            <a:ext cx="4562400" cy="57150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72727"/>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matchingName="Statement and Image Option5">
  <p:cSld name="Statement and Image Option5">
    <p:bg>
      <p:bgPr>
        <a:solidFill>
          <a:srgbClr val="FFFFFF"/>
        </a:solidFill>
        <a:effectLst/>
      </p:bgPr>
    </p:bg>
    <p:spTree>
      <p:nvGrpSpPr>
        <p:cNvPr id="1" name="Shape 493"/>
        <p:cNvGrpSpPr/>
        <p:nvPr/>
      </p:nvGrpSpPr>
      <p:grpSpPr>
        <a:xfrm>
          <a:off x="0" y="0"/>
          <a:ext cx="0" cy="0"/>
          <a:chOff x="0" y="0"/>
          <a:chExt cx="0" cy="0"/>
        </a:xfrm>
      </p:grpSpPr>
      <p:sp>
        <p:nvSpPr>
          <p:cNvPr id="494" name="Google Shape;494;p84"/>
          <p:cNvSpPr txBox="1">
            <a:spLocks noGrp="1"/>
          </p:cNvSpPr>
          <p:nvPr>
            <p:ph type="title"/>
          </p:nvPr>
        </p:nvSpPr>
        <p:spPr>
          <a:xfrm>
            <a:off x="3698874" y="348375"/>
            <a:ext cx="4965600" cy="954300"/>
          </a:xfrm>
          <a:prstGeom prst="rect">
            <a:avLst/>
          </a:prstGeom>
          <a:noFill/>
          <a:ln>
            <a:noFill/>
          </a:ln>
        </p:spPr>
        <p:txBody>
          <a:bodyPr spcFirstLastPara="1" wrap="square" lIns="68575" tIns="68575" rIns="68575" bIns="68575" anchor="t" anchorCtr="0"/>
          <a:lstStyle>
            <a:lvl1pPr marL="0" marR="0" lvl="0" indent="0" algn="l" rtl="0">
              <a:lnSpc>
                <a:spcPct val="111111"/>
              </a:lnSpc>
              <a:spcBef>
                <a:spcPts val="0"/>
              </a:spcBef>
              <a:spcAft>
                <a:spcPts val="0"/>
              </a:spcAft>
              <a:buClr>
                <a:schemeClr val="dk2"/>
              </a:buClr>
              <a:buSzPts val="1100"/>
              <a:buFont typeface="Times New Roman"/>
              <a:buNone/>
              <a:defRPr sz="2700"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495" name="Google Shape;495;p84"/>
          <p:cNvSpPr txBox="1">
            <a:spLocks noGrp="1"/>
          </p:cNvSpPr>
          <p:nvPr>
            <p:ph type="body" idx="1"/>
          </p:nvPr>
        </p:nvSpPr>
        <p:spPr>
          <a:xfrm>
            <a:off x="3698875" y="1412875"/>
            <a:ext cx="4977300" cy="2603700"/>
          </a:xfrm>
          <a:prstGeom prst="rect">
            <a:avLst/>
          </a:prstGeom>
          <a:noFill/>
          <a:ln>
            <a:noFill/>
          </a:ln>
        </p:spPr>
        <p:txBody>
          <a:bodyPr spcFirstLastPara="1" wrap="square" lIns="68575" tIns="68575" rIns="68575" bIns="68575" anchor="t" anchorCtr="0"/>
          <a:lstStyle>
            <a:lvl1pPr marL="457200" marR="0" lvl="0" indent="-228600" algn="l" rtl="0">
              <a:lnSpc>
                <a:spcPct val="122222"/>
              </a:lnSpc>
              <a:spcBef>
                <a:spcPts val="0"/>
              </a:spcBef>
              <a:spcAft>
                <a:spcPts val="0"/>
              </a:spcAft>
              <a:buClr>
                <a:schemeClr val="dk1"/>
              </a:buClr>
              <a:buSzPts val="11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33333"/>
              </a:lnSpc>
              <a:spcBef>
                <a:spcPts val="1300"/>
              </a:spcBef>
              <a:spcAft>
                <a:spcPts val="0"/>
              </a:spcAft>
              <a:buClr>
                <a:schemeClr val="lt2"/>
              </a:buClr>
              <a:buSzPts val="1400"/>
              <a:buFont typeface="Arial"/>
              <a:buNone/>
              <a:defRPr sz="900" b="0" i="1" u="none" strike="noStrike" cap="none">
                <a:solidFill>
                  <a:srgbClr val="000000"/>
                </a:solidFill>
                <a:latin typeface="Arial"/>
                <a:ea typeface="Arial"/>
                <a:cs typeface="Arial"/>
                <a:sym typeface="Arial"/>
              </a:defRPr>
            </a:lvl2pPr>
            <a:lvl3pPr marL="1371600" marR="0" lvl="2" indent="-317500" algn="l" rtl="0">
              <a:lnSpc>
                <a:spcPct val="122222"/>
              </a:lnSpc>
              <a:spcBef>
                <a:spcPts val="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100"/>
              <a:buFont typeface="Arial"/>
              <a:buNone/>
              <a:defRPr sz="900" b="0" i="0" u="none" strike="noStrike" cap="none">
                <a:solidFill>
                  <a:schemeClr val="lt2"/>
                </a:solidFill>
                <a:latin typeface="Arial"/>
                <a:ea typeface="Arial"/>
                <a:cs typeface="Arial"/>
                <a:sym typeface="Arial"/>
              </a:defRPr>
            </a:lvl4pPr>
            <a:lvl5pPr marL="2286000" marR="0" lvl="4" indent="-317500" algn="l" rtl="0">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496" name="Google Shape;496;p84"/>
          <p:cNvSpPr>
            <a:spLocks noGrp="1"/>
          </p:cNvSpPr>
          <p:nvPr>
            <p:ph type="pic" idx="2"/>
          </p:nvPr>
        </p:nvSpPr>
        <p:spPr>
          <a:xfrm>
            <a:off x="0" y="0"/>
            <a:ext cx="3276600" cy="5715000"/>
          </a:xfrm>
          <a:prstGeom prst="rect">
            <a:avLst/>
          </a:prstGeom>
          <a:solidFill>
            <a:srgbClr val="BBBBBB"/>
          </a:solidFill>
          <a:ln>
            <a:noFill/>
          </a:ln>
        </p:spPr>
        <p:txBody>
          <a:bodyPr spcFirstLastPara="1" wrap="square" lIns="68575" tIns="68575" rIns="68575" bIns="68575" anchor="t" anchorCtr="0"/>
          <a:lstStyle>
            <a:lvl1pPr marL="0" marR="0" lvl="0" indent="0" algn="ctr" rtl="0">
              <a:lnSpc>
                <a:spcPct val="172727"/>
              </a:lnSpc>
              <a:spcBef>
                <a:spcPts val="0"/>
              </a:spcBef>
              <a:spcAft>
                <a:spcPts val="0"/>
              </a:spcAft>
              <a:buClr>
                <a:schemeClr val="dk1"/>
              </a:buClr>
              <a:buSzPts val="1100"/>
              <a:buFont typeface="Arial"/>
              <a:buNone/>
              <a:defRPr sz="800" b="0" i="0" u="none" strike="noStrike" cap="none">
                <a:solidFill>
                  <a:schemeClr val="dk1"/>
                </a:solidFill>
                <a:latin typeface="Arial"/>
                <a:ea typeface="Arial"/>
                <a:cs typeface="Arial"/>
                <a:sym typeface="Arial"/>
              </a:defRPr>
            </a:lvl1pPr>
            <a:lvl2pPr marL="139700" marR="0" lvl="1" indent="-139700" algn="l" rtl="0">
              <a:lnSpc>
                <a:spcPct val="122222"/>
              </a:lnSpc>
              <a:spcBef>
                <a:spcPts val="0"/>
              </a:spcBef>
              <a:spcAft>
                <a:spcPts val="0"/>
              </a:spcAft>
              <a:buClr>
                <a:schemeClr val="lt2"/>
              </a:buClr>
              <a:buSzPts val="1400"/>
              <a:buFont typeface="Arial"/>
              <a:buChar char="•"/>
              <a:defRPr sz="1400" b="0" i="0" u="none" strike="noStrike" cap="none">
                <a:solidFill>
                  <a:schemeClr val="dk1"/>
                </a:solidFill>
                <a:latin typeface="Arial"/>
                <a:ea typeface="Arial"/>
                <a:cs typeface="Arial"/>
                <a:sym typeface="Arial"/>
              </a:defRPr>
            </a:lvl2pPr>
            <a:lvl3pPr marL="266700" marR="0" lvl="2" indent="-139700" algn="l" rtl="0">
              <a:lnSpc>
                <a:spcPct val="122222"/>
              </a:lnSpc>
              <a:spcBef>
                <a:spcPts val="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3pPr>
            <a:lvl4pPr marL="584200" marR="0" lvl="3" indent="0" algn="l" rtl="0">
              <a:lnSpc>
                <a:spcPct val="125000"/>
              </a:lnSpc>
              <a:spcBef>
                <a:spcPts val="0"/>
              </a:spcBef>
              <a:spcAft>
                <a:spcPts val="0"/>
              </a:spcAft>
              <a:buClr>
                <a:schemeClr val="dk1"/>
              </a:buClr>
              <a:buSzPts val="1100"/>
              <a:buFont typeface="Arial"/>
              <a:buNone/>
              <a:defRPr sz="900" b="0" i="0" u="none" strike="noStrike" cap="none">
                <a:solidFill>
                  <a:schemeClr val="lt2"/>
                </a:solidFill>
                <a:latin typeface="Arial"/>
                <a:ea typeface="Arial"/>
                <a:cs typeface="Arial"/>
                <a:sym typeface="Arial"/>
              </a:defRPr>
            </a:lvl4pPr>
            <a:lvl5pPr marL="1549400" marR="0" lvl="4" indent="-177800" algn="l" rtl="0">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1892300" marR="0" lvl="5"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2235200" marR="0" lvl="6"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2578100" marR="0" lvl="7"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2921000" marR="0" lvl="8"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497" name="Google Shape;497;p84"/>
          <p:cNvSpPr txBox="1">
            <a:spLocks noGrp="1"/>
          </p:cNvSpPr>
          <p:nvPr>
            <p:ph type="sldNum" idx="12"/>
          </p:nvPr>
        </p:nvSpPr>
        <p:spPr>
          <a:xfrm>
            <a:off x="8539582" y="5429942"/>
            <a:ext cx="124500" cy="921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600" b="1">
                <a:solidFill>
                  <a:schemeClr val="lt2"/>
                </a:solidFill>
                <a:latin typeface="Arial"/>
                <a:ea typeface="Arial"/>
                <a:cs typeface="Arial"/>
                <a:sym typeface="Arial"/>
              </a:defRPr>
            </a:lvl1pPr>
            <a:lvl2pPr marL="0" marR="0" lvl="1" indent="0" algn="l" rtl="0">
              <a:spcBef>
                <a:spcPts val="0"/>
              </a:spcBef>
              <a:buNone/>
              <a:defRPr sz="600" b="1">
                <a:solidFill>
                  <a:schemeClr val="lt2"/>
                </a:solidFill>
                <a:latin typeface="Arial"/>
                <a:ea typeface="Arial"/>
                <a:cs typeface="Arial"/>
                <a:sym typeface="Arial"/>
              </a:defRPr>
            </a:lvl2pPr>
            <a:lvl3pPr marL="0" marR="0" lvl="2" indent="0" algn="l" rtl="0">
              <a:spcBef>
                <a:spcPts val="0"/>
              </a:spcBef>
              <a:buNone/>
              <a:defRPr sz="600" b="1">
                <a:solidFill>
                  <a:schemeClr val="lt2"/>
                </a:solidFill>
                <a:latin typeface="Arial"/>
                <a:ea typeface="Arial"/>
                <a:cs typeface="Arial"/>
                <a:sym typeface="Arial"/>
              </a:defRPr>
            </a:lvl3pPr>
            <a:lvl4pPr marL="0" marR="0" lvl="3" indent="0" algn="l" rtl="0">
              <a:spcBef>
                <a:spcPts val="0"/>
              </a:spcBef>
              <a:buNone/>
              <a:defRPr sz="600" b="1">
                <a:solidFill>
                  <a:schemeClr val="lt2"/>
                </a:solidFill>
                <a:latin typeface="Arial"/>
                <a:ea typeface="Arial"/>
                <a:cs typeface="Arial"/>
                <a:sym typeface="Arial"/>
              </a:defRPr>
            </a:lvl4pPr>
            <a:lvl5pPr marL="0" marR="0" lvl="4" indent="0" algn="l" rtl="0">
              <a:spcBef>
                <a:spcPts val="0"/>
              </a:spcBef>
              <a:buNone/>
              <a:defRPr sz="600" b="1">
                <a:solidFill>
                  <a:schemeClr val="lt2"/>
                </a:solidFill>
                <a:latin typeface="Arial"/>
                <a:ea typeface="Arial"/>
                <a:cs typeface="Arial"/>
                <a:sym typeface="Arial"/>
              </a:defRPr>
            </a:lvl5pPr>
            <a:lvl6pPr marL="0" marR="0" lvl="5" indent="0" algn="l" rtl="0">
              <a:spcBef>
                <a:spcPts val="0"/>
              </a:spcBef>
              <a:buNone/>
              <a:defRPr sz="600" b="1">
                <a:solidFill>
                  <a:schemeClr val="lt2"/>
                </a:solidFill>
                <a:latin typeface="Arial"/>
                <a:ea typeface="Arial"/>
                <a:cs typeface="Arial"/>
                <a:sym typeface="Arial"/>
              </a:defRPr>
            </a:lvl6pPr>
            <a:lvl7pPr marL="0" marR="0" lvl="6" indent="0" algn="l" rtl="0">
              <a:spcBef>
                <a:spcPts val="0"/>
              </a:spcBef>
              <a:buNone/>
              <a:defRPr sz="600" b="1">
                <a:solidFill>
                  <a:schemeClr val="lt2"/>
                </a:solidFill>
                <a:latin typeface="Arial"/>
                <a:ea typeface="Arial"/>
                <a:cs typeface="Arial"/>
                <a:sym typeface="Arial"/>
              </a:defRPr>
            </a:lvl7pPr>
            <a:lvl8pPr marL="0" marR="0" lvl="7" indent="0" algn="l" rtl="0">
              <a:spcBef>
                <a:spcPts val="0"/>
              </a:spcBef>
              <a:buNone/>
              <a:defRPr sz="600" b="1">
                <a:solidFill>
                  <a:schemeClr val="lt2"/>
                </a:solidFill>
                <a:latin typeface="Arial"/>
                <a:ea typeface="Arial"/>
                <a:cs typeface="Arial"/>
                <a:sym typeface="Arial"/>
              </a:defRPr>
            </a:lvl8pPr>
            <a:lvl9pPr marL="0" marR="0" lvl="8" indent="0" algn="l" rtl="0">
              <a:spcBef>
                <a:spcPts val="0"/>
              </a:spcBef>
              <a:buNone/>
              <a:defRPr sz="6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cxnSp>
        <p:nvCxnSpPr>
          <p:cNvPr id="498" name="Google Shape;498;p84"/>
          <p:cNvCxnSpPr/>
          <p:nvPr/>
        </p:nvCxnSpPr>
        <p:spPr>
          <a:xfrm>
            <a:off x="8506859" y="5433350"/>
            <a:ext cx="0" cy="72000"/>
          </a:xfrm>
          <a:prstGeom prst="straightConnector1">
            <a:avLst/>
          </a:prstGeom>
          <a:noFill/>
          <a:ln w="9525" cap="flat" cmpd="sng">
            <a:solidFill>
              <a:schemeClr val="lt2"/>
            </a:solidFill>
            <a:prstDash val="solid"/>
            <a:round/>
            <a:headEnd type="none" w="sm" len="sm"/>
            <a:tailEnd type="none" w="sm" len="sm"/>
          </a:ln>
        </p:spPr>
      </p:cxnSp>
      <p:sp>
        <p:nvSpPr>
          <p:cNvPr id="499" name="Google Shape;499;p84"/>
          <p:cNvSpPr txBox="1">
            <a:spLocks noGrp="1"/>
          </p:cNvSpPr>
          <p:nvPr>
            <p:ph type="ftr" idx="11"/>
          </p:nvPr>
        </p:nvSpPr>
        <p:spPr>
          <a:xfrm>
            <a:off x="6686316" y="5429942"/>
            <a:ext cx="1793100" cy="92100"/>
          </a:xfrm>
          <a:prstGeom prst="rect">
            <a:avLst/>
          </a:prstGeom>
          <a:noFill/>
          <a:ln>
            <a:noFill/>
          </a:ln>
        </p:spPr>
        <p:txBody>
          <a:bodyPr spcFirstLastPara="1" wrap="square" lIns="68575" tIns="68575" rIns="68575" bIns="68575" anchor="ctr" anchorCtr="0"/>
          <a:lstStyle>
            <a:lvl1pPr marL="0" marR="0" lvl="0" indent="0" algn="r" rtl="0">
              <a:spcBef>
                <a:spcPts val="0"/>
              </a:spcBef>
              <a:spcAft>
                <a:spcPts val="0"/>
              </a:spcAft>
              <a:buSzPts val="1100"/>
              <a:buNone/>
              <a:defRPr sz="500" b="1">
                <a:solidFill>
                  <a:schemeClr val="lt2"/>
                </a:solidFill>
                <a:latin typeface="Arial"/>
                <a:ea typeface="Arial"/>
                <a:cs typeface="Arial"/>
                <a:sym typeface="Arial"/>
              </a:defRPr>
            </a:lvl1pPr>
            <a:lvl2pPr marL="342900" marR="0" lvl="1"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L="685800" marR="0" lvl="2"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L="1028700" marR="0" lvl="3"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L="1371600" marR="0" lvl="4"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L="1714500" marR="0" lvl="5"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L="2057400" marR="0" lvl="6"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L="2400300" marR="0" lvl="7"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L="2743200" marR="0" lvl="8"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matchingName="Statement and Image Option6">
  <p:cSld name="Statement and Image Option6">
    <p:bg>
      <p:bgPr>
        <a:solidFill>
          <a:srgbClr val="FFFFFF"/>
        </a:solidFill>
        <a:effectLst/>
      </p:bgPr>
    </p:bg>
    <p:spTree>
      <p:nvGrpSpPr>
        <p:cNvPr id="1" name="Shape 500"/>
        <p:cNvGrpSpPr/>
        <p:nvPr/>
      </p:nvGrpSpPr>
      <p:grpSpPr>
        <a:xfrm>
          <a:off x="0" y="0"/>
          <a:ext cx="0" cy="0"/>
          <a:chOff x="0" y="0"/>
          <a:chExt cx="0" cy="0"/>
        </a:xfrm>
      </p:grpSpPr>
      <p:sp>
        <p:nvSpPr>
          <p:cNvPr id="501" name="Google Shape;501;p85"/>
          <p:cNvSpPr txBox="1">
            <a:spLocks noGrp="1"/>
          </p:cNvSpPr>
          <p:nvPr>
            <p:ph type="title"/>
          </p:nvPr>
        </p:nvSpPr>
        <p:spPr>
          <a:xfrm>
            <a:off x="467916" y="348376"/>
            <a:ext cx="8206500" cy="707400"/>
          </a:xfrm>
          <a:prstGeom prst="rect">
            <a:avLst/>
          </a:prstGeom>
          <a:noFill/>
          <a:ln>
            <a:noFill/>
          </a:ln>
        </p:spPr>
        <p:txBody>
          <a:bodyPr spcFirstLastPara="1" wrap="square" lIns="68575" tIns="68575" rIns="68575" bIns="68575" anchor="t" anchorCtr="0"/>
          <a:lstStyle>
            <a:lvl1pPr marL="0" marR="0" lvl="0" indent="0" algn="l" rtl="0">
              <a:lnSpc>
                <a:spcPct val="111111"/>
              </a:lnSpc>
              <a:spcBef>
                <a:spcPts val="0"/>
              </a:spcBef>
              <a:spcAft>
                <a:spcPts val="0"/>
              </a:spcAft>
              <a:buClr>
                <a:schemeClr val="dk2"/>
              </a:buClr>
              <a:buSzPts val="1100"/>
              <a:buFont typeface="Times New Roman"/>
              <a:buNone/>
              <a:defRPr sz="2700"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502" name="Google Shape;502;p85"/>
          <p:cNvSpPr txBox="1">
            <a:spLocks noGrp="1"/>
          </p:cNvSpPr>
          <p:nvPr>
            <p:ph type="body" idx="1"/>
          </p:nvPr>
        </p:nvSpPr>
        <p:spPr>
          <a:xfrm>
            <a:off x="467916" y="1194594"/>
            <a:ext cx="5124900" cy="2603700"/>
          </a:xfrm>
          <a:prstGeom prst="rect">
            <a:avLst/>
          </a:prstGeom>
          <a:noFill/>
          <a:ln>
            <a:noFill/>
          </a:ln>
        </p:spPr>
        <p:txBody>
          <a:bodyPr spcFirstLastPara="1" wrap="square" lIns="68575" tIns="68575" rIns="68575" bIns="68575" anchor="t" anchorCtr="0"/>
          <a:lstStyle>
            <a:lvl1pPr marL="457200" marR="0" lvl="0" indent="-228600" algn="l" rtl="0">
              <a:lnSpc>
                <a:spcPct val="122222"/>
              </a:lnSpc>
              <a:spcBef>
                <a:spcPts val="0"/>
              </a:spcBef>
              <a:spcAft>
                <a:spcPts val="0"/>
              </a:spcAft>
              <a:buClr>
                <a:schemeClr val="dk1"/>
              </a:buClr>
              <a:buSzPts val="11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33333"/>
              </a:lnSpc>
              <a:spcBef>
                <a:spcPts val="1300"/>
              </a:spcBef>
              <a:spcAft>
                <a:spcPts val="0"/>
              </a:spcAft>
              <a:buClr>
                <a:schemeClr val="lt2"/>
              </a:buClr>
              <a:buSzPts val="1400"/>
              <a:buFont typeface="Arial"/>
              <a:buNone/>
              <a:defRPr sz="900" b="0" i="1" u="none" strike="noStrike" cap="none">
                <a:solidFill>
                  <a:srgbClr val="000000"/>
                </a:solidFill>
                <a:latin typeface="Arial"/>
                <a:ea typeface="Arial"/>
                <a:cs typeface="Arial"/>
                <a:sym typeface="Arial"/>
              </a:defRPr>
            </a:lvl2pPr>
            <a:lvl3pPr marL="1371600" marR="0" lvl="2" indent="-317500" algn="l" rtl="0">
              <a:lnSpc>
                <a:spcPct val="122222"/>
              </a:lnSpc>
              <a:spcBef>
                <a:spcPts val="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100"/>
              <a:buFont typeface="Arial"/>
              <a:buNone/>
              <a:defRPr sz="900" b="0" i="0" u="none" strike="noStrike" cap="none">
                <a:solidFill>
                  <a:schemeClr val="lt2"/>
                </a:solidFill>
                <a:latin typeface="Arial"/>
                <a:ea typeface="Arial"/>
                <a:cs typeface="Arial"/>
                <a:sym typeface="Arial"/>
              </a:defRPr>
            </a:lvl4pPr>
            <a:lvl5pPr marL="2286000" marR="0" lvl="4" indent="-317500" algn="l" rtl="0">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503" name="Google Shape;503;p85"/>
          <p:cNvSpPr>
            <a:spLocks noGrp="1"/>
          </p:cNvSpPr>
          <p:nvPr>
            <p:ph type="pic" idx="2"/>
          </p:nvPr>
        </p:nvSpPr>
        <p:spPr>
          <a:xfrm>
            <a:off x="6102097" y="1194594"/>
            <a:ext cx="2562300" cy="3770400"/>
          </a:xfrm>
          <a:prstGeom prst="rect">
            <a:avLst/>
          </a:prstGeom>
          <a:solidFill>
            <a:srgbClr val="BBBBBB"/>
          </a:solidFill>
          <a:ln>
            <a:noFill/>
          </a:ln>
        </p:spPr>
        <p:txBody>
          <a:bodyPr spcFirstLastPara="1" wrap="square" lIns="68575" tIns="68575" rIns="68575" bIns="68575" anchor="t" anchorCtr="0"/>
          <a:lstStyle>
            <a:lvl1pPr marL="0" marR="0" lvl="0" indent="0" algn="ctr" rtl="0">
              <a:lnSpc>
                <a:spcPct val="172727"/>
              </a:lnSpc>
              <a:spcBef>
                <a:spcPts val="0"/>
              </a:spcBef>
              <a:spcAft>
                <a:spcPts val="0"/>
              </a:spcAft>
              <a:buClr>
                <a:schemeClr val="dk1"/>
              </a:buClr>
              <a:buSzPts val="1100"/>
              <a:buFont typeface="Arial"/>
              <a:buNone/>
              <a:defRPr sz="800" b="0" i="0" u="none" strike="noStrike" cap="none">
                <a:solidFill>
                  <a:schemeClr val="dk1"/>
                </a:solidFill>
                <a:latin typeface="Arial"/>
                <a:ea typeface="Arial"/>
                <a:cs typeface="Arial"/>
                <a:sym typeface="Arial"/>
              </a:defRPr>
            </a:lvl1pPr>
            <a:lvl2pPr marL="139700" marR="0" lvl="1" indent="-139700" algn="l" rtl="0">
              <a:lnSpc>
                <a:spcPct val="122222"/>
              </a:lnSpc>
              <a:spcBef>
                <a:spcPts val="0"/>
              </a:spcBef>
              <a:spcAft>
                <a:spcPts val="0"/>
              </a:spcAft>
              <a:buClr>
                <a:schemeClr val="lt2"/>
              </a:buClr>
              <a:buSzPts val="1400"/>
              <a:buFont typeface="Arial"/>
              <a:buChar char="•"/>
              <a:defRPr sz="1400" b="0" i="0" u="none" strike="noStrike" cap="none">
                <a:solidFill>
                  <a:schemeClr val="dk1"/>
                </a:solidFill>
                <a:latin typeface="Arial"/>
                <a:ea typeface="Arial"/>
                <a:cs typeface="Arial"/>
                <a:sym typeface="Arial"/>
              </a:defRPr>
            </a:lvl2pPr>
            <a:lvl3pPr marL="266700" marR="0" lvl="2" indent="-139700" algn="l" rtl="0">
              <a:lnSpc>
                <a:spcPct val="122222"/>
              </a:lnSpc>
              <a:spcBef>
                <a:spcPts val="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3pPr>
            <a:lvl4pPr marL="584200" marR="0" lvl="3" indent="0" algn="l" rtl="0">
              <a:lnSpc>
                <a:spcPct val="125000"/>
              </a:lnSpc>
              <a:spcBef>
                <a:spcPts val="0"/>
              </a:spcBef>
              <a:spcAft>
                <a:spcPts val="0"/>
              </a:spcAft>
              <a:buClr>
                <a:schemeClr val="dk1"/>
              </a:buClr>
              <a:buSzPts val="1100"/>
              <a:buFont typeface="Arial"/>
              <a:buNone/>
              <a:defRPr sz="900" b="0" i="0" u="none" strike="noStrike" cap="none">
                <a:solidFill>
                  <a:schemeClr val="lt2"/>
                </a:solidFill>
                <a:latin typeface="Arial"/>
                <a:ea typeface="Arial"/>
                <a:cs typeface="Arial"/>
                <a:sym typeface="Arial"/>
              </a:defRPr>
            </a:lvl4pPr>
            <a:lvl5pPr marL="1549400" marR="0" lvl="4" indent="-177800" algn="l" rtl="0">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1892300" marR="0" lvl="5"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2235200" marR="0" lvl="6"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2578100" marR="0" lvl="7"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2921000" marR="0" lvl="8"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cxnSp>
        <p:nvCxnSpPr>
          <p:cNvPr id="504" name="Google Shape;504;p85"/>
          <p:cNvCxnSpPr/>
          <p:nvPr/>
        </p:nvCxnSpPr>
        <p:spPr>
          <a:xfrm>
            <a:off x="466495" y="5103813"/>
            <a:ext cx="8208000" cy="0"/>
          </a:xfrm>
          <a:prstGeom prst="straightConnector1">
            <a:avLst/>
          </a:prstGeom>
          <a:noFill/>
          <a:ln w="9525" cap="flat" cmpd="sng">
            <a:solidFill>
              <a:schemeClr val="lt2"/>
            </a:solidFill>
            <a:prstDash val="solid"/>
            <a:round/>
            <a:headEnd type="none" w="sm" len="sm"/>
            <a:tailEnd type="none" w="sm" len="sm"/>
          </a:ln>
        </p:spPr>
      </p:cxnSp>
      <p:sp>
        <p:nvSpPr>
          <p:cNvPr id="505" name="Google Shape;505;p85"/>
          <p:cNvSpPr txBox="1">
            <a:spLocks noGrp="1"/>
          </p:cNvSpPr>
          <p:nvPr>
            <p:ph type="body" idx="3"/>
          </p:nvPr>
        </p:nvSpPr>
        <p:spPr>
          <a:xfrm>
            <a:off x="5267325" y="5143502"/>
            <a:ext cx="3396900" cy="168600"/>
          </a:xfrm>
          <a:prstGeom prst="rect">
            <a:avLst/>
          </a:prstGeom>
          <a:noFill/>
          <a:ln>
            <a:noFill/>
          </a:ln>
        </p:spPr>
        <p:txBody>
          <a:bodyPr spcFirstLastPara="1" wrap="square" lIns="68575" tIns="68575" rIns="68575" bIns="68575" anchor="t" anchorCtr="0"/>
          <a:lstStyle>
            <a:lvl1pPr marL="457200" marR="0" lvl="0" indent="-228600" algn="r" rtl="0">
              <a:lnSpc>
                <a:spcPct val="150000"/>
              </a:lnSpc>
              <a:spcBef>
                <a:spcPts val="0"/>
              </a:spcBef>
              <a:spcAft>
                <a:spcPts val="0"/>
              </a:spcAft>
              <a:buClr>
                <a:schemeClr val="lt2"/>
              </a:buClr>
              <a:buSzPts val="1100"/>
              <a:buFont typeface="Arial"/>
              <a:buNone/>
              <a:defRPr sz="500" b="0" i="0" u="none" strike="noStrike" cap="none">
                <a:solidFill>
                  <a:schemeClr val="lt2"/>
                </a:solidFill>
                <a:latin typeface="Arial"/>
                <a:ea typeface="Arial"/>
                <a:cs typeface="Arial"/>
                <a:sym typeface="Arial"/>
              </a:defRPr>
            </a:lvl1pPr>
            <a:lvl2pPr marL="914400" marR="0" lvl="1" indent="-317500" algn="l" rtl="0">
              <a:lnSpc>
                <a:spcPct val="122222"/>
              </a:lnSpc>
              <a:spcBef>
                <a:spcPts val="0"/>
              </a:spcBef>
              <a:spcAft>
                <a:spcPts val="0"/>
              </a:spcAft>
              <a:buClr>
                <a:schemeClr val="lt2"/>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122222"/>
              </a:lnSpc>
              <a:spcBef>
                <a:spcPts val="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100"/>
              <a:buFont typeface="Arial"/>
              <a:buNone/>
              <a:defRPr sz="900" b="0" i="0" u="none" strike="noStrike" cap="none">
                <a:solidFill>
                  <a:schemeClr val="lt2"/>
                </a:solidFill>
                <a:latin typeface="Arial"/>
                <a:ea typeface="Arial"/>
                <a:cs typeface="Arial"/>
                <a:sym typeface="Arial"/>
              </a:defRPr>
            </a:lvl4pPr>
            <a:lvl5pPr marL="2286000" marR="0" lvl="4" indent="-317500" algn="l" rtl="0">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pic>
        <p:nvPicPr>
          <p:cNvPr id="506" name="Google Shape;506;p85"/>
          <p:cNvPicPr preferRelativeResize="0"/>
          <p:nvPr/>
        </p:nvPicPr>
        <p:blipFill rotWithShape="1">
          <a:blip r:embed="rId2">
            <a:alphaModFix/>
          </a:blip>
          <a:srcRect/>
          <a:stretch/>
        </p:blipFill>
        <p:spPr>
          <a:xfrm>
            <a:off x="466495" y="5312239"/>
            <a:ext cx="694800" cy="235800"/>
          </a:xfrm>
          <a:prstGeom prst="rect">
            <a:avLst/>
          </a:prstGeom>
          <a:noFill/>
          <a:ln>
            <a:noFill/>
          </a:ln>
        </p:spPr>
      </p:pic>
      <p:sp>
        <p:nvSpPr>
          <p:cNvPr id="507" name="Google Shape;507;p85"/>
          <p:cNvSpPr txBox="1">
            <a:spLocks noGrp="1"/>
          </p:cNvSpPr>
          <p:nvPr>
            <p:ph type="sldNum" idx="12"/>
          </p:nvPr>
        </p:nvSpPr>
        <p:spPr>
          <a:xfrm>
            <a:off x="8539582" y="5429942"/>
            <a:ext cx="124500" cy="921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600" b="1">
                <a:solidFill>
                  <a:schemeClr val="lt2"/>
                </a:solidFill>
                <a:latin typeface="Arial"/>
                <a:ea typeface="Arial"/>
                <a:cs typeface="Arial"/>
                <a:sym typeface="Arial"/>
              </a:defRPr>
            </a:lvl1pPr>
            <a:lvl2pPr marL="0" marR="0" lvl="1" indent="0" algn="l" rtl="0">
              <a:spcBef>
                <a:spcPts val="0"/>
              </a:spcBef>
              <a:buNone/>
              <a:defRPr sz="600" b="1">
                <a:solidFill>
                  <a:schemeClr val="lt2"/>
                </a:solidFill>
                <a:latin typeface="Arial"/>
                <a:ea typeface="Arial"/>
                <a:cs typeface="Arial"/>
                <a:sym typeface="Arial"/>
              </a:defRPr>
            </a:lvl2pPr>
            <a:lvl3pPr marL="0" marR="0" lvl="2" indent="0" algn="l" rtl="0">
              <a:spcBef>
                <a:spcPts val="0"/>
              </a:spcBef>
              <a:buNone/>
              <a:defRPr sz="600" b="1">
                <a:solidFill>
                  <a:schemeClr val="lt2"/>
                </a:solidFill>
                <a:latin typeface="Arial"/>
                <a:ea typeface="Arial"/>
                <a:cs typeface="Arial"/>
                <a:sym typeface="Arial"/>
              </a:defRPr>
            </a:lvl3pPr>
            <a:lvl4pPr marL="0" marR="0" lvl="3" indent="0" algn="l" rtl="0">
              <a:spcBef>
                <a:spcPts val="0"/>
              </a:spcBef>
              <a:buNone/>
              <a:defRPr sz="600" b="1">
                <a:solidFill>
                  <a:schemeClr val="lt2"/>
                </a:solidFill>
                <a:latin typeface="Arial"/>
                <a:ea typeface="Arial"/>
                <a:cs typeface="Arial"/>
                <a:sym typeface="Arial"/>
              </a:defRPr>
            </a:lvl4pPr>
            <a:lvl5pPr marL="0" marR="0" lvl="4" indent="0" algn="l" rtl="0">
              <a:spcBef>
                <a:spcPts val="0"/>
              </a:spcBef>
              <a:buNone/>
              <a:defRPr sz="600" b="1">
                <a:solidFill>
                  <a:schemeClr val="lt2"/>
                </a:solidFill>
                <a:latin typeface="Arial"/>
                <a:ea typeface="Arial"/>
                <a:cs typeface="Arial"/>
                <a:sym typeface="Arial"/>
              </a:defRPr>
            </a:lvl5pPr>
            <a:lvl6pPr marL="0" marR="0" lvl="5" indent="0" algn="l" rtl="0">
              <a:spcBef>
                <a:spcPts val="0"/>
              </a:spcBef>
              <a:buNone/>
              <a:defRPr sz="600" b="1">
                <a:solidFill>
                  <a:schemeClr val="lt2"/>
                </a:solidFill>
                <a:latin typeface="Arial"/>
                <a:ea typeface="Arial"/>
                <a:cs typeface="Arial"/>
                <a:sym typeface="Arial"/>
              </a:defRPr>
            </a:lvl6pPr>
            <a:lvl7pPr marL="0" marR="0" lvl="6" indent="0" algn="l" rtl="0">
              <a:spcBef>
                <a:spcPts val="0"/>
              </a:spcBef>
              <a:buNone/>
              <a:defRPr sz="600" b="1">
                <a:solidFill>
                  <a:schemeClr val="lt2"/>
                </a:solidFill>
                <a:latin typeface="Arial"/>
                <a:ea typeface="Arial"/>
                <a:cs typeface="Arial"/>
                <a:sym typeface="Arial"/>
              </a:defRPr>
            </a:lvl7pPr>
            <a:lvl8pPr marL="0" marR="0" lvl="7" indent="0" algn="l" rtl="0">
              <a:spcBef>
                <a:spcPts val="0"/>
              </a:spcBef>
              <a:buNone/>
              <a:defRPr sz="600" b="1">
                <a:solidFill>
                  <a:schemeClr val="lt2"/>
                </a:solidFill>
                <a:latin typeface="Arial"/>
                <a:ea typeface="Arial"/>
                <a:cs typeface="Arial"/>
                <a:sym typeface="Arial"/>
              </a:defRPr>
            </a:lvl8pPr>
            <a:lvl9pPr marL="0" marR="0" lvl="8" indent="0" algn="l" rtl="0">
              <a:spcBef>
                <a:spcPts val="0"/>
              </a:spcBef>
              <a:buNone/>
              <a:defRPr sz="6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cxnSp>
        <p:nvCxnSpPr>
          <p:cNvPr id="508" name="Google Shape;508;p85"/>
          <p:cNvCxnSpPr/>
          <p:nvPr/>
        </p:nvCxnSpPr>
        <p:spPr>
          <a:xfrm>
            <a:off x="8506859" y="5433350"/>
            <a:ext cx="0" cy="72000"/>
          </a:xfrm>
          <a:prstGeom prst="straightConnector1">
            <a:avLst/>
          </a:prstGeom>
          <a:noFill/>
          <a:ln w="9525" cap="flat" cmpd="sng">
            <a:solidFill>
              <a:schemeClr val="lt2"/>
            </a:solidFill>
            <a:prstDash val="solid"/>
            <a:round/>
            <a:headEnd type="none" w="sm" len="sm"/>
            <a:tailEnd type="none" w="sm" len="sm"/>
          </a:ln>
        </p:spPr>
      </p:cxnSp>
      <p:sp>
        <p:nvSpPr>
          <p:cNvPr id="509" name="Google Shape;509;p85"/>
          <p:cNvSpPr txBox="1">
            <a:spLocks noGrp="1"/>
          </p:cNvSpPr>
          <p:nvPr>
            <p:ph type="ftr" idx="11"/>
          </p:nvPr>
        </p:nvSpPr>
        <p:spPr>
          <a:xfrm>
            <a:off x="6686316" y="5429942"/>
            <a:ext cx="1793100" cy="92100"/>
          </a:xfrm>
          <a:prstGeom prst="rect">
            <a:avLst/>
          </a:prstGeom>
          <a:noFill/>
          <a:ln>
            <a:noFill/>
          </a:ln>
        </p:spPr>
        <p:txBody>
          <a:bodyPr spcFirstLastPara="1" wrap="square" lIns="68575" tIns="68575" rIns="68575" bIns="68575" anchor="ctr" anchorCtr="0"/>
          <a:lstStyle>
            <a:lvl1pPr marL="0" marR="0" lvl="0" indent="0" algn="r" rtl="0">
              <a:spcBef>
                <a:spcPts val="0"/>
              </a:spcBef>
              <a:spcAft>
                <a:spcPts val="0"/>
              </a:spcAft>
              <a:buSzPts val="1100"/>
              <a:buNone/>
              <a:defRPr sz="500" b="1">
                <a:solidFill>
                  <a:schemeClr val="lt2"/>
                </a:solidFill>
                <a:latin typeface="Arial"/>
                <a:ea typeface="Arial"/>
                <a:cs typeface="Arial"/>
                <a:sym typeface="Arial"/>
              </a:defRPr>
            </a:lvl1pPr>
            <a:lvl2pPr marL="342900" marR="0" lvl="1"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L="685800" marR="0" lvl="2"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L="1028700" marR="0" lvl="3"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L="1371600" marR="0" lvl="4"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L="1714500" marR="0" lvl="5"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L="2057400" marR="0" lvl="6"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L="2400300" marR="0" lvl="7"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L="2743200" marR="0" lvl="8"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matchingName="Statement Option 1">
  <p:cSld name="Statement Option 1">
    <p:bg>
      <p:bgPr>
        <a:solidFill>
          <a:schemeClr val="lt2"/>
        </a:solidFill>
        <a:effectLst/>
      </p:bgPr>
    </p:bg>
    <p:spTree>
      <p:nvGrpSpPr>
        <p:cNvPr id="1" name="Shape 510"/>
        <p:cNvGrpSpPr/>
        <p:nvPr/>
      </p:nvGrpSpPr>
      <p:grpSpPr>
        <a:xfrm>
          <a:off x="0" y="0"/>
          <a:ext cx="0" cy="0"/>
          <a:chOff x="0" y="0"/>
          <a:chExt cx="0" cy="0"/>
        </a:xfrm>
      </p:grpSpPr>
      <p:pic>
        <p:nvPicPr>
          <p:cNvPr id="511" name="Google Shape;511;p86"/>
          <p:cNvPicPr preferRelativeResize="0"/>
          <p:nvPr/>
        </p:nvPicPr>
        <p:blipFill rotWithShape="1">
          <a:blip r:embed="rId2">
            <a:alphaModFix/>
          </a:blip>
          <a:srcRect t="5770" b="5308"/>
          <a:stretch/>
        </p:blipFill>
        <p:spPr>
          <a:xfrm>
            <a:off x="1839825" y="0"/>
            <a:ext cx="5095800" cy="5143500"/>
          </a:xfrm>
          <a:prstGeom prst="rect">
            <a:avLst/>
          </a:prstGeom>
          <a:noFill/>
          <a:ln>
            <a:noFill/>
          </a:ln>
        </p:spPr>
      </p:pic>
      <p:sp>
        <p:nvSpPr>
          <p:cNvPr id="512" name="Google Shape;512;p86"/>
          <p:cNvSpPr txBox="1">
            <a:spLocks noGrp="1"/>
          </p:cNvSpPr>
          <p:nvPr>
            <p:ph type="ctrTitle"/>
          </p:nvPr>
        </p:nvSpPr>
        <p:spPr>
          <a:xfrm>
            <a:off x="2016456" y="2299872"/>
            <a:ext cx="5332800" cy="1115400"/>
          </a:xfrm>
          <a:prstGeom prst="rect">
            <a:avLst/>
          </a:prstGeom>
          <a:noFill/>
          <a:ln>
            <a:noFill/>
          </a:ln>
        </p:spPr>
        <p:txBody>
          <a:bodyPr spcFirstLastPara="1" wrap="square" lIns="68575" tIns="68575" rIns="68575" bIns="68575" anchor="ctr" anchorCtr="0"/>
          <a:lstStyle>
            <a:lvl1pPr marL="0" marR="0" lvl="0" indent="0" algn="ctr" rtl="0">
              <a:lnSpc>
                <a:spcPct val="111111"/>
              </a:lnSpc>
              <a:spcBef>
                <a:spcPts val="0"/>
              </a:spcBef>
              <a:spcAft>
                <a:spcPts val="0"/>
              </a:spcAft>
              <a:buClr>
                <a:schemeClr val="lt2"/>
              </a:buClr>
              <a:buSzPts val="1100"/>
              <a:buFont typeface="Times New Roman"/>
              <a:buNone/>
              <a:defRPr sz="2700" b="1" i="0" u="none" strike="noStrike" cap="none">
                <a:solidFill>
                  <a:schemeClr val="lt2"/>
                </a:solidFill>
                <a:latin typeface="Times New Roman"/>
                <a:ea typeface="Times New Roman"/>
                <a:cs typeface="Times New Roman"/>
                <a:sym typeface="Times New Roman"/>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pic>
        <p:nvPicPr>
          <p:cNvPr id="513" name="Google Shape;513;p86"/>
          <p:cNvPicPr preferRelativeResize="0"/>
          <p:nvPr/>
        </p:nvPicPr>
        <p:blipFill rotWithShape="1">
          <a:blip r:embed="rId3">
            <a:alphaModFix/>
          </a:blip>
          <a:srcRect/>
          <a:stretch/>
        </p:blipFill>
        <p:spPr>
          <a:xfrm>
            <a:off x="467916" y="5312999"/>
            <a:ext cx="696000" cy="234300"/>
          </a:xfrm>
          <a:prstGeom prst="rect">
            <a:avLst/>
          </a:prstGeom>
          <a:noFill/>
          <a:ln>
            <a:noFill/>
          </a:ln>
        </p:spPr>
      </p:pic>
      <p:sp>
        <p:nvSpPr>
          <p:cNvPr id="514" name="Google Shape;514;p86"/>
          <p:cNvSpPr txBox="1">
            <a:spLocks noGrp="1"/>
          </p:cNvSpPr>
          <p:nvPr>
            <p:ph type="sldNum" idx="12"/>
          </p:nvPr>
        </p:nvSpPr>
        <p:spPr>
          <a:xfrm>
            <a:off x="8539582" y="5429942"/>
            <a:ext cx="124500" cy="921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600" b="1">
                <a:solidFill>
                  <a:srgbClr val="FFFFFF"/>
                </a:solidFill>
                <a:latin typeface="Arial"/>
                <a:ea typeface="Arial"/>
                <a:cs typeface="Arial"/>
                <a:sym typeface="Arial"/>
              </a:defRPr>
            </a:lvl1pPr>
            <a:lvl2pPr marL="0" marR="0" lvl="1" indent="0" algn="l" rtl="0">
              <a:spcBef>
                <a:spcPts val="0"/>
              </a:spcBef>
              <a:buNone/>
              <a:defRPr sz="600" b="1">
                <a:solidFill>
                  <a:srgbClr val="FFFFFF"/>
                </a:solidFill>
                <a:latin typeface="Arial"/>
                <a:ea typeface="Arial"/>
                <a:cs typeface="Arial"/>
                <a:sym typeface="Arial"/>
              </a:defRPr>
            </a:lvl2pPr>
            <a:lvl3pPr marL="0" marR="0" lvl="2" indent="0" algn="l" rtl="0">
              <a:spcBef>
                <a:spcPts val="0"/>
              </a:spcBef>
              <a:buNone/>
              <a:defRPr sz="600" b="1">
                <a:solidFill>
                  <a:srgbClr val="FFFFFF"/>
                </a:solidFill>
                <a:latin typeface="Arial"/>
                <a:ea typeface="Arial"/>
                <a:cs typeface="Arial"/>
                <a:sym typeface="Arial"/>
              </a:defRPr>
            </a:lvl3pPr>
            <a:lvl4pPr marL="0" marR="0" lvl="3" indent="0" algn="l" rtl="0">
              <a:spcBef>
                <a:spcPts val="0"/>
              </a:spcBef>
              <a:buNone/>
              <a:defRPr sz="600" b="1">
                <a:solidFill>
                  <a:srgbClr val="FFFFFF"/>
                </a:solidFill>
                <a:latin typeface="Arial"/>
                <a:ea typeface="Arial"/>
                <a:cs typeface="Arial"/>
                <a:sym typeface="Arial"/>
              </a:defRPr>
            </a:lvl4pPr>
            <a:lvl5pPr marL="0" marR="0" lvl="4" indent="0" algn="l" rtl="0">
              <a:spcBef>
                <a:spcPts val="0"/>
              </a:spcBef>
              <a:buNone/>
              <a:defRPr sz="600" b="1">
                <a:solidFill>
                  <a:srgbClr val="FFFFFF"/>
                </a:solidFill>
                <a:latin typeface="Arial"/>
                <a:ea typeface="Arial"/>
                <a:cs typeface="Arial"/>
                <a:sym typeface="Arial"/>
              </a:defRPr>
            </a:lvl5pPr>
            <a:lvl6pPr marL="0" marR="0" lvl="5" indent="0" algn="l" rtl="0">
              <a:spcBef>
                <a:spcPts val="0"/>
              </a:spcBef>
              <a:buNone/>
              <a:defRPr sz="600" b="1">
                <a:solidFill>
                  <a:srgbClr val="FFFFFF"/>
                </a:solidFill>
                <a:latin typeface="Arial"/>
                <a:ea typeface="Arial"/>
                <a:cs typeface="Arial"/>
                <a:sym typeface="Arial"/>
              </a:defRPr>
            </a:lvl6pPr>
            <a:lvl7pPr marL="0" marR="0" lvl="6" indent="0" algn="l" rtl="0">
              <a:spcBef>
                <a:spcPts val="0"/>
              </a:spcBef>
              <a:buNone/>
              <a:defRPr sz="600" b="1">
                <a:solidFill>
                  <a:srgbClr val="FFFFFF"/>
                </a:solidFill>
                <a:latin typeface="Arial"/>
                <a:ea typeface="Arial"/>
                <a:cs typeface="Arial"/>
                <a:sym typeface="Arial"/>
              </a:defRPr>
            </a:lvl7pPr>
            <a:lvl8pPr marL="0" marR="0" lvl="7" indent="0" algn="l" rtl="0">
              <a:spcBef>
                <a:spcPts val="0"/>
              </a:spcBef>
              <a:buNone/>
              <a:defRPr sz="600" b="1">
                <a:solidFill>
                  <a:srgbClr val="FFFFFF"/>
                </a:solidFill>
                <a:latin typeface="Arial"/>
                <a:ea typeface="Arial"/>
                <a:cs typeface="Arial"/>
                <a:sym typeface="Arial"/>
              </a:defRPr>
            </a:lvl8pPr>
            <a:lvl9pPr marL="0" marR="0" lvl="8" indent="0" algn="l" rtl="0">
              <a:spcBef>
                <a:spcPts val="0"/>
              </a:spcBef>
              <a:buNone/>
              <a:defRPr sz="600" b="1">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cxnSp>
        <p:nvCxnSpPr>
          <p:cNvPr id="515" name="Google Shape;515;p86"/>
          <p:cNvCxnSpPr/>
          <p:nvPr/>
        </p:nvCxnSpPr>
        <p:spPr>
          <a:xfrm>
            <a:off x="8506859" y="5433350"/>
            <a:ext cx="0" cy="72000"/>
          </a:xfrm>
          <a:prstGeom prst="straightConnector1">
            <a:avLst/>
          </a:prstGeom>
          <a:noFill/>
          <a:ln w="9525" cap="flat" cmpd="sng">
            <a:solidFill>
              <a:srgbClr val="FFFFFF"/>
            </a:solidFill>
            <a:prstDash val="solid"/>
            <a:round/>
            <a:headEnd type="none" w="sm" len="sm"/>
            <a:tailEnd type="none" w="sm" len="sm"/>
          </a:ln>
        </p:spPr>
      </p:cxnSp>
      <p:sp>
        <p:nvSpPr>
          <p:cNvPr id="516" name="Google Shape;516;p86"/>
          <p:cNvSpPr txBox="1">
            <a:spLocks noGrp="1"/>
          </p:cNvSpPr>
          <p:nvPr>
            <p:ph type="ftr" idx="11"/>
          </p:nvPr>
        </p:nvSpPr>
        <p:spPr>
          <a:xfrm>
            <a:off x="6686316" y="5429942"/>
            <a:ext cx="1793100" cy="92100"/>
          </a:xfrm>
          <a:prstGeom prst="rect">
            <a:avLst/>
          </a:prstGeom>
          <a:noFill/>
          <a:ln>
            <a:noFill/>
          </a:ln>
        </p:spPr>
        <p:txBody>
          <a:bodyPr spcFirstLastPara="1" wrap="square" lIns="68575" tIns="68575" rIns="68575" bIns="68575" anchor="ctr" anchorCtr="0"/>
          <a:lstStyle>
            <a:lvl1pPr marL="0" marR="0" lvl="0" indent="0" algn="r" rtl="0">
              <a:spcBef>
                <a:spcPts val="0"/>
              </a:spcBef>
              <a:spcAft>
                <a:spcPts val="0"/>
              </a:spcAft>
              <a:buSzPts val="1100"/>
              <a:buNone/>
              <a:defRPr sz="500" b="1">
                <a:solidFill>
                  <a:srgbClr val="FFFFFF"/>
                </a:solidFill>
                <a:latin typeface="Arial"/>
                <a:ea typeface="Arial"/>
                <a:cs typeface="Arial"/>
                <a:sym typeface="Arial"/>
              </a:defRPr>
            </a:lvl1pPr>
            <a:lvl2pPr marL="342900" marR="0" lvl="1"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L="685800" marR="0" lvl="2"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L="1028700" marR="0" lvl="3"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L="1371600" marR="0" lvl="4"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L="1714500" marR="0" lvl="5"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L="2057400" marR="0" lvl="6"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L="2400300" marR="0" lvl="7"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L="2743200" marR="0" lvl="8"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matchingName="Statement Option 4">
  <p:cSld name="Statement Option 4">
    <p:bg>
      <p:bgPr>
        <a:solidFill>
          <a:schemeClr val="accent1"/>
        </a:solidFill>
        <a:effectLst/>
      </p:bgPr>
    </p:bg>
    <p:spTree>
      <p:nvGrpSpPr>
        <p:cNvPr id="1" name="Shape 517"/>
        <p:cNvGrpSpPr/>
        <p:nvPr/>
      </p:nvGrpSpPr>
      <p:grpSpPr>
        <a:xfrm>
          <a:off x="0" y="0"/>
          <a:ext cx="0" cy="0"/>
          <a:chOff x="0" y="0"/>
          <a:chExt cx="0" cy="0"/>
        </a:xfrm>
      </p:grpSpPr>
      <p:pic>
        <p:nvPicPr>
          <p:cNvPr id="518" name="Google Shape;518;p87"/>
          <p:cNvPicPr preferRelativeResize="0"/>
          <p:nvPr/>
        </p:nvPicPr>
        <p:blipFill rotWithShape="1">
          <a:blip r:embed="rId2">
            <a:alphaModFix/>
          </a:blip>
          <a:srcRect t="5770" b="5308"/>
          <a:stretch/>
        </p:blipFill>
        <p:spPr>
          <a:xfrm>
            <a:off x="1792644" y="0"/>
            <a:ext cx="5095800" cy="5143500"/>
          </a:xfrm>
          <a:prstGeom prst="rect">
            <a:avLst/>
          </a:prstGeom>
          <a:noFill/>
          <a:ln>
            <a:noFill/>
          </a:ln>
        </p:spPr>
      </p:pic>
      <p:sp>
        <p:nvSpPr>
          <p:cNvPr id="519" name="Google Shape;519;p87"/>
          <p:cNvSpPr txBox="1">
            <a:spLocks noGrp="1"/>
          </p:cNvSpPr>
          <p:nvPr>
            <p:ph type="ctrTitle"/>
          </p:nvPr>
        </p:nvSpPr>
        <p:spPr>
          <a:xfrm>
            <a:off x="1934569" y="1990860"/>
            <a:ext cx="5404500" cy="1370700"/>
          </a:xfrm>
          <a:prstGeom prst="rect">
            <a:avLst/>
          </a:prstGeom>
          <a:noFill/>
          <a:ln>
            <a:noFill/>
          </a:ln>
        </p:spPr>
        <p:txBody>
          <a:bodyPr spcFirstLastPara="1" wrap="square" lIns="68575" tIns="68575" rIns="68575" bIns="68575" anchor="b" anchorCtr="0"/>
          <a:lstStyle>
            <a:lvl1pPr marL="0" marR="0" lvl="0" indent="0" algn="ctr" rtl="0">
              <a:lnSpc>
                <a:spcPct val="100000"/>
              </a:lnSpc>
              <a:spcBef>
                <a:spcPts val="0"/>
              </a:spcBef>
              <a:spcAft>
                <a:spcPts val="0"/>
              </a:spcAft>
              <a:buClr>
                <a:schemeClr val="dk2"/>
              </a:buClr>
              <a:buSzPts val="1100"/>
              <a:buFont typeface="Times New Roman"/>
              <a:buNone/>
              <a:defRPr sz="2700" b="1" i="1"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520" name="Google Shape;520;p87"/>
          <p:cNvSpPr txBox="1">
            <a:spLocks noGrp="1"/>
          </p:cNvSpPr>
          <p:nvPr>
            <p:ph type="body" idx="1"/>
          </p:nvPr>
        </p:nvSpPr>
        <p:spPr>
          <a:xfrm>
            <a:off x="2036928" y="3482588"/>
            <a:ext cx="5199600" cy="305700"/>
          </a:xfrm>
          <a:prstGeom prst="rect">
            <a:avLst/>
          </a:prstGeom>
          <a:noFill/>
          <a:ln>
            <a:noFill/>
          </a:ln>
        </p:spPr>
        <p:txBody>
          <a:bodyPr spcFirstLastPara="1" wrap="square" lIns="68575" tIns="68575" rIns="68575" bIns="68575" anchor="t" anchorCtr="0"/>
          <a:lstStyle>
            <a:lvl1pPr marL="457200" marR="0" lvl="0" indent="-228600" algn="ctr" rtl="0">
              <a:lnSpc>
                <a:spcPct val="100000"/>
              </a:lnSpc>
              <a:spcBef>
                <a:spcPts val="0"/>
              </a:spcBef>
              <a:spcAft>
                <a:spcPts val="0"/>
              </a:spcAft>
              <a:buClr>
                <a:schemeClr val="lt2"/>
              </a:buClr>
              <a:buSzPts val="1100"/>
              <a:buFont typeface="Arial"/>
              <a:buNone/>
              <a:defRPr sz="1400" b="0" i="0" u="none" strike="noStrike" cap="none">
                <a:solidFill>
                  <a:schemeClr val="lt2"/>
                </a:solidFill>
                <a:latin typeface="Arial"/>
                <a:ea typeface="Arial"/>
                <a:cs typeface="Arial"/>
                <a:sym typeface="Arial"/>
              </a:defRPr>
            </a:lvl1pPr>
            <a:lvl2pPr marL="914400" marR="0" lvl="1" indent="-317500" algn="l" rtl="0">
              <a:lnSpc>
                <a:spcPct val="122222"/>
              </a:lnSpc>
              <a:spcBef>
                <a:spcPts val="0"/>
              </a:spcBef>
              <a:spcAft>
                <a:spcPts val="0"/>
              </a:spcAft>
              <a:buClr>
                <a:schemeClr val="lt2"/>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122222"/>
              </a:lnSpc>
              <a:spcBef>
                <a:spcPts val="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100"/>
              <a:buFont typeface="Arial"/>
              <a:buNone/>
              <a:defRPr sz="900" b="0" i="0" u="none" strike="noStrike" cap="none">
                <a:solidFill>
                  <a:schemeClr val="lt2"/>
                </a:solidFill>
                <a:latin typeface="Arial"/>
                <a:ea typeface="Arial"/>
                <a:cs typeface="Arial"/>
                <a:sym typeface="Arial"/>
              </a:defRPr>
            </a:lvl4pPr>
            <a:lvl5pPr marL="2286000" marR="0" lvl="4" indent="-317500" algn="l" rtl="0">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pic>
        <p:nvPicPr>
          <p:cNvPr id="521" name="Google Shape;521;p87"/>
          <p:cNvPicPr preferRelativeResize="0"/>
          <p:nvPr/>
        </p:nvPicPr>
        <p:blipFill rotWithShape="1">
          <a:blip r:embed="rId3">
            <a:alphaModFix/>
          </a:blip>
          <a:srcRect/>
          <a:stretch/>
        </p:blipFill>
        <p:spPr>
          <a:xfrm>
            <a:off x="466957" y="5313991"/>
            <a:ext cx="694800" cy="235800"/>
          </a:xfrm>
          <a:prstGeom prst="rect">
            <a:avLst/>
          </a:prstGeom>
          <a:noFill/>
          <a:ln>
            <a:noFill/>
          </a:ln>
        </p:spPr>
      </p:pic>
      <p:sp>
        <p:nvSpPr>
          <p:cNvPr id="522" name="Google Shape;522;p87"/>
          <p:cNvSpPr txBox="1">
            <a:spLocks noGrp="1"/>
          </p:cNvSpPr>
          <p:nvPr>
            <p:ph type="sldNum" idx="12"/>
          </p:nvPr>
        </p:nvSpPr>
        <p:spPr>
          <a:xfrm>
            <a:off x="8539582" y="5429942"/>
            <a:ext cx="124500" cy="921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600" b="1">
                <a:solidFill>
                  <a:schemeClr val="lt2"/>
                </a:solidFill>
                <a:latin typeface="Arial"/>
                <a:ea typeface="Arial"/>
                <a:cs typeface="Arial"/>
                <a:sym typeface="Arial"/>
              </a:defRPr>
            </a:lvl1pPr>
            <a:lvl2pPr marL="0" marR="0" lvl="1" indent="0" algn="l" rtl="0">
              <a:spcBef>
                <a:spcPts val="0"/>
              </a:spcBef>
              <a:buNone/>
              <a:defRPr sz="600" b="1">
                <a:solidFill>
                  <a:schemeClr val="lt2"/>
                </a:solidFill>
                <a:latin typeface="Arial"/>
                <a:ea typeface="Arial"/>
                <a:cs typeface="Arial"/>
                <a:sym typeface="Arial"/>
              </a:defRPr>
            </a:lvl2pPr>
            <a:lvl3pPr marL="0" marR="0" lvl="2" indent="0" algn="l" rtl="0">
              <a:spcBef>
                <a:spcPts val="0"/>
              </a:spcBef>
              <a:buNone/>
              <a:defRPr sz="600" b="1">
                <a:solidFill>
                  <a:schemeClr val="lt2"/>
                </a:solidFill>
                <a:latin typeface="Arial"/>
                <a:ea typeface="Arial"/>
                <a:cs typeface="Arial"/>
                <a:sym typeface="Arial"/>
              </a:defRPr>
            </a:lvl3pPr>
            <a:lvl4pPr marL="0" marR="0" lvl="3" indent="0" algn="l" rtl="0">
              <a:spcBef>
                <a:spcPts val="0"/>
              </a:spcBef>
              <a:buNone/>
              <a:defRPr sz="600" b="1">
                <a:solidFill>
                  <a:schemeClr val="lt2"/>
                </a:solidFill>
                <a:latin typeface="Arial"/>
                <a:ea typeface="Arial"/>
                <a:cs typeface="Arial"/>
                <a:sym typeface="Arial"/>
              </a:defRPr>
            </a:lvl4pPr>
            <a:lvl5pPr marL="0" marR="0" lvl="4" indent="0" algn="l" rtl="0">
              <a:spcBef>
                <a:spcPts val="0"/>
              </a:spcBef>
              <a:buNone/>
              <a:defRPr sz="600" b="1">
                <a:solidFill>
                  <a:schemeClr val="lt2"/>
                </a:solidFill>
                <a:latin typeface="Arial"/>
                <a:ea typeface="Arial"/>
                <a:cs typeface="Arial"/>
                <a:sym typeface="Arial"/>
              </a:defRPr>
            </a:lvl5pPr>
            <a:lvl6pPr marL="0" marR="0" lvl="5" indent="0" algn="l" rtl="0">
              <a:spcBef>
                <a:spcPts val="0"/>
              </a:spcBef>
              <a:buNone/>
              <a:defRPr sz="600" b="1">
                <a:solidFill>
                  <a:schemeClr val="lt2"/>
                </a:solidFill>
                <a:latin typeface="Arial"/>
                <a:ea typeface="Arial"/>
                <a:cs typeface="Arial"/>
                <a:sym typeface="Arial"/>
              </a:defRPr>
            </a:lvl6pPr>
            <a:lvl7pPr marL="0" marR="0" lvl="6" indent="0" algn="l" rtl="0">
              <a:spcBef>
                <a:spcPts val="0"/>
              </a:spcBef>
              <a:buNone/>
              <a:defRPr sz="600" b="1">
                <a:solidFill>
                  <a:schemeClr val="lt2"/>
                </a:solidFill>
                <a:latin typeface="Arial"/>
                <a:ea typeface="Arial"/>
                <a:cs typeface="Arial"/>
                <a:sym typeface="Arial"/>
              </a:defRPr>
            </a:lvl7pPr>
            <a:lvl8pPr marL="0" marR="0" lvl="7" indent="0" algn="l" rtl="0">
              <a:spcBef>
                <a:spcPts val="0"/>
              </a:spcBef>
              <a:buNone/>
              <a:defRPr sz="600" b="1">
                <a:solidFill>
                  <a:schemeClr val="lt2"/>
                </a:solidFill>
                <a:latin typeface="Arial"/>
                <a:ea typeface="Arial"/>
                <a:cs typeface="Arial"/>
                <a:sym typeface="Arial"/>
              </a:defRPr>
            </a:lvl8pPr>
            <a:lvl9pPr marL="0" marR="0" lvl="8" indent="0" algn="l" rtl="0">
              <a:spcBef>
                <a:spcPts val="0"/>
              </a:spcBef>
              <a:buNone/>
              <a:defRPr sz="6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cxnSp>
        <p:nvCxnSpPr>
          <p:cNvPr id="523" name="Google Shape;523;p87"/>
          <p:cNvCxnSpPr/>
          <p:nvPr/>
        </p:nvCxnSpPr>
        <p:spPr>
          <a:xfrm>
            <a:off x="8506859" y="5433350"/>
            <a:ext cx="0" cy="72000"/>
          </a:xfrm>
          <a:prstGeom prst="straightConnector1">
            <a:avLst/>
          </a:prstGeom>
          <a:noFill/>
          <a:ln w="9525" cap="flat" cmpd="sng">
            <a:solidFill>
              <a:schemeClr val="lt2"/>
            </a:solidFill>
            <a:prstDash val="solid"/>
            <a:round/>
            <a:headEnd type="none" w="sm" len="sm"/>
            <a:tailEnd type="none" w="sm" len="sm"/>
          </a:ln>
        </p:spPr>
      </p:cxnSp>
      <p:sp>
        <p:nvSpPr>
          <p:cNvPr id="524" name="Google Shape;524;p87"/>
          <p:cNvSpPr txBox="1">
            <a:spLocks noGrp="1"/>
          </p:cNvSpPr>
          <p:nvPr>
            <p:ph type="ftr" idx="11"/>
          </p:nvPr>
        </p:nvSpPr>
        <p:spPr>
          <a:xfrm>
            <a:off x="6686316" y="5429942"/>
            <a:ext cx="1793100" cy="92100"/>
          </a:xfrm>
          <a:prstGeom prst="rect">
            <a:avLst/>
          </a:prstGeom>
          <a:noFill/>
          <a:ln>
            <a:noFill/>
          </a:ln>
        </p:spPr>
        <p:txBody>
          <a:bodyPr spcFirstLastPara="1" wrap="square" lIns="68575" tIns="68575" rIns="68575" bIns="68575" anchor="ctr" anchorCtr="0"/>
          <a:lstStyle>
            <a:lvl1pPr marL="0" marR="0" lvl="0" indent="0" algn="r" rtl="0">
              <a:spcBef>
                <a:spcPts val="0"/>
              </a:spcBef>
              <a:spcAft>
                <a:spcPts val="0"/>
              </a:spcAft>
              <a:buSzPts val="1100"/>
              <a:buNone/>
              <a:defRPr sz="500" b="1">
                <a:solidFill>
                  <a:schemeClr val="lt2"/>
                </a:solidFill>
                <a:latin typeface="Arial"/>
                <a:ea typeface="Arial"/>
                <a:cs typeface="Arial"/>
                <a:sym typeface="Arial"/>
              </a:defRPr>
            </a:lvl1pPr>
            <a:lvl2pPr marL="342900" marR="0" lvl="1"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L="685800" marR="0" lvl="2"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L="1028700" marR="0" lvl="3"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L="1371600" marR="0" lvl="4"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L="1714500" marR="0" lvl="5"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L="2057400" marR="0" lvl="6"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L="2400300" marR="0" lvl="7"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L="2743200" marR="0" lvl="8"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Product Page">
  <p:cSld name="Product Page">
    <p:bg>
      <p:bgPr>
        <a:solidFill>
          <a:srgbClr val="FFFFFF"/>
        </a:solidFill>
        <a:effectLst/>
      </p:bgPr>
    </p:bg>
    <p:spTree>
      <p:nvGrpSpPr>
        <p:cNvPr id="1" name="Shape 525"/>
        <p:cNvGrpSpPr/>
        <p:nvPr/>
      </p:nvGrpSpPr>
      <p:grpSpPr>
        <a:xfrm>
          <a:off x="0" y="0"/>
          <a:ext cx="0" cy="0"/>
          <a:chOff x="0" y="0"/>
          <a:chExt cx="0" cy="0"/>
        </a:xfrm>
      </p:grpSpPr>
      <p:sp>
        <p:nvSpPr>
          <p:cNvPr id="526" name="Google Shape;526;p88"/>
          <p:cNvSpPr txBox="1">
            <a:spLocks noGrp="1"/>
          </p:cNvSpPr>
          <p:nvPr>
            <p:ph type="title"/>
          </p:nvPr>
        </p:nvSpPr>
        <p:spPr>
          <a:xfrm>
            <a:off x="467916" y="348001"/>
            <a:ext cx="6028200" cy="437700"/>
          </a:xfrm>
          <a:prstGeom prst="rect">
            <a:avLst/>
          </a:prstGeom>
          <a:noFill/>
          <a:ln>
            <a:noFill/>
          </a:ln>
        </p:spPr>
        <p:txBody>
          <a:bodyPr spcFirstLastPara="1" wrap="square" lIns="68575" tIns="68575" rIns="68575" bIns="68575" anchor="t" anchorCtr="0"/>
          <a:lstStyle>
            <a:lvl1pPr marL="0" marR="0" lvl="0" indent="0" algn="l" rtl="0">
              <a:lnSpc>
                <a:spcPct val="111111"/>
              </a:lnSpc>
              <a:spcBef>
                <a:spcPts val="0"/>
              </a:spcBef>
              <a:spcAft>
                <a:spcPts val="0"/>
              </a:spcAft>
              <a:buClr>
                <a:schemeClr val="dk2"/>
              </a:buClr>
              <a:buSzPts val="1100"/>
              <a:buFont typeface="Times New Roman"/>
              <a:buNone/>
              <a:defRPr sz="2700"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527" name="Google Shape;527;p88"/>
          <p:cNvSpPr/>
          <p:nvPr/>
        </p:nvSpPr>
        <p:spPr>
          <a:xfrm>
            <a:off x="467916" y="1460501"/>
            <a:ext cx="4932600" cy="37227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528" name="Google Shape;528;p88"/>
          <p:cNvSpPr txBox="1">
            <a:spLocks noGrp="1"/>
          </p:cNvSpPr>
          <p:nvPr>
            <p:ph type="body" idx="1"/>
          </p:nvPr>
        </p:nvSpPr>
        <p:spPr>
          <a:xfrm>
            <a:off x="761071" y="1619250"/>
            <a:ext cx="4287000" cy="2635200"/>
          </a:xfrm>
          <a:prstGeom prst="rect">
            <a:avLst/>
          </a:prstGeom>
          <a:noFill/>
          <a:ln>
            <a:noFill/>
          </a:ln>
        </p:spPr>
        <p:txBody>
          <a:bodyPr spcFirstLastPara="1" wrap="square" lIns="68575" tIns="68575" rIns="68575" bIns="68575" anchor="t" anchorCtr="0"/>
          <a:lstStyle>
            <a:lvl1pPr marL="457200" marR="0" lvl="0" indent="-228600" algn="l" rtl="0">
              <a:lnSpc>
                <a:spcPct val="115384"/>
              </a:lnSpc>
              <a:spcBef>
                <a:spcPts val="0"/>
              </a:spcBef>
              <a:spcAft>
                <a:spcPts val="0"/>
              </a:spcAft>
              <a:buClr>
                <a:srgbClr val="FFFFFF"/>
              </a:buClr>
              <a:buSzPts val="1100"/>
              <a:buFont typeface="Arial"/>
              <a:buNone/>
              <a:defRPr sz="1000" b="0" i="0" u="none" strike="noStrike" cap="none">
                <a:solidFill>
                  <a:srgbClr val="FFFFFF"/>
                </a:solidFill>
                <a:latin typeface="Arial"/>
                <a:ea typeface="Arial"/>
                <a:cs typeface="Arial"/>
                <a:sym typeface="Arial"/>
              </a:defRPr>
            </a:lvl1pPr>
            <a:lvl2pPr marL="914400" marR="0" lvl="1" indent="-279400" algn="l" rtl="0">
              <a:lnSpc>
                <a:spcPct val="130000"/>
              </a:lnSpc>
              <a:spcBef>
                <a:spcPts val="0"/>
              </a:spcBef>
              <a:spcAft>
                <a:spcPts val="0"/>
              </a:spcAft>
              <a:buClr>
                <a:schemeClr val="lt2"/>
              </a:buClr>
              <a:buSzPts val="800"/>
              <a:buFont typeface="Arial"/>
              <a:buChar char="•"/>
              <a:defRPr sz="800" b="0" i="0" u="none" strike="noStrike" cap="none">
                <a:solidFill>
                  <a:schemeClr val="lt1"/>
                </a:solidFill>
                <a:latin typeface="Arial"/>
                <a:ea typeface="Arial"/>
                <a:cs typeface="Arial"/>
                <a:sym typeface="Arial"/>
              </a:defRPr>
            </a:lvl2pPr>
            <a:lvl3pPr marL="1371600" marR="0" lvl="2" indent="-279400" algn="l" rtl="0">
              <a:lnSpc>
                <a:spcPct val="130000"/>
              </a:lnSpc>
              <a:spcBef>
                <a:spcPts val="400"/>
              </a:spcBef>
              <a:spcAft>
                <a:spcPts val="0"/>
              </a:spcAft>
              <a:buClr>
                <a:schemeClr val="accent4"/>
              </a:buClr>
              <a:buSzPts val="800"/>
              <a:buFont typeface="Arial"/>
              <a:buChar char="‒"/>
              <a:defRPr sz="800" b="0" i="0" u="none" strike="noStrike" cap="none">
                <a:solidFill>
                  <a:schemeClr val="lt1"/>
                </a:solidFill>
                <a:latin typeface="Arial"/>
                <a:ea typeface="Arial"/>
                <a:cs typeface="Arial"/>
                <a:sym typeface="Arial"/>
              </a:defRPr>
            </a:lvl3pPr>
            <a:lvl4pPr marL="1828800" marR="0" lvl="3" indent="-228600" algn="l" rtl="0">
              <a:lnSpc>
                <a:spcPct val="130000"/>
              </a:lnSpc>
              <a:spcBef>
                <a:spcPts val="400"/>
              </a:spcBef>
              <a:spcAft>
                <a:spcPts val="0"/>
              </a:spcAft>
              <a:buClr>
                <a:schemeClr val="dk1"/>
              </a:buClr>
              <a:buSzPts val="1100"/>
              <a:buFont typeface="Arial"/>
              <a:buNone/>
              <a:defRPr sz="800" b="0" i="0" u="none" strike="noStrike" cap="none">
                <a:solidFill>
                  <a:schemeClr val="lt1"/>
                </a:solidFill>
                <a:latin typeface="Arial"/>
                <a:ea typeface="Arial"/>
                <a:cs typeface="Arial"/>
                <a:sym typeface="Arial"/>
              </a:defRPr>
            </a:lvl4pPr>
            <a:lvl5pPr marL="2286000" marR="0" lvl="4" indent="-279400" algn="l" rtl="0">
              <a:lnSpc>
                <a:spcPct val="130000"/>
              </a:lnSpc>
              <a:spcBef>
                <a:spcPts val="400"/>
              </a:spcBef>
              <a:spcAft>
                <a:spcPts val="0"/>
              </a:spcAft>
              <a:buClr>
                <a:schemeClr val="lt1"/>
              </a:buClr>
              <a:buSzPts val="800"/>
              <a:buFont typeface="Arial"/>
              <a:buChar char="»"/>
              <a:defRPr sz="800" b="0" i="0" u="none" strike="noStrike" cap="none">
                <a:solidFill>
                  <a:schemeClr val="lt1"/>
                </a:solidFill>
                <a:latin typeface="Arial"/>
                <a:ea typeface="Arial"/>
                <a:cs typeface="Arial"/>
                <a:sym typeface="Arial"/>
              </a:defRPr>
            </a:lvl5pPr>
            <a:lvl6pPr marL="2743200" marR="0" lvl="5" indent="-323850" algn="l" rtl="0">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529" name="Google Shape;529;p88"/>
          <p:cNvSpPr/>
          <p:nvPr/>
        </p:nvSpPr>
        <p:spPr>
          <a:xfrm>
            <a:off x="5574680" y="2770188"/>
            <a:ext cx="3096600" cy="24129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530" name="Google Shape;530;p88"/>
          <p:cNvSpPr>
            <a:spLocks noGrp="1"/>
          </p:cNvSpPr>
          <p:nvPr>
            <p:ph type="pic" idx="2"/>
          </p:nvPr>
        </p:nvSpPr>
        <p:spPr>
          <a:xfrm>
            <a:off x="5574680" y="1460501"/>
            <a:ext cx="3096000" cy="1309800"/>
          </a:xfrm>
          <a:prstGeom prst="rect">
            <a:avLst/>
          </a:prstGeom>
          <a:solidFill>
            <a:srgbClr val="BBBBBB"/>
          </a:solidFill>
          <a:ln>
            <a:noFill/>
          </a:ln>
        </p:spPr>
        <p:txBody>
          <a:bodyPr spcFirstLastPara="1" wrap="square" lIns="68575" tIns="68575" rIns="68575" bIns="68575" anchor="t" anchorCtr="0"/>
          <a:lstStyle>
            <a:lvl1pPr marL="0" marR="0" lvl="0" indent="0" algn="ctr" rtl="0">
              <a:lnSpc>
                <a:spcPct val="220000"/>
              </a:lnSpc>
              <a:spcBef>
                <a:spcPts val="0"/>
              </a:spcBef>
              <a:spcAft>
                <a:spcPts val="0"/>
              </a:spcAft>
              <a:buClr>
                <a:schemeClr val="dk1"/>
              </a:buClr>
              <a:buSzPts val="1100"/>
              <a:buFont typeface="Arial"/>
              <a:buNone/>
              <a:defRPr sz="800" b="0" i="0" u="none" strike="noStrike" cap="none">
                <a:solidFill>
                  <a:schemeClr val="dk1"/>
                </a:solidFill>
                <a:latin typeface="Arial"/>
                <a:ea typeface="Arial"/>
                <a:cs typeface="Arial"/>
                <a:sym typeface="Arial"/>
              </a:defRPr>
            </a:lvl1pPr>
            <a:lvl2pPr marL="139700" marR="0" lvl="1" indent="-139700" algn="l" rtl="0">
              <a:lnSpc>
                <a:spcPct val="122222"/>
              </a:lnSpc>
              <a:spcBef>
                <a:spcPts val="0"/>
              </a:spcBef>
              <a:spcAft>
                <a:spcPts val="0"/>
              </a:spcAft>
              <a:buClr>
                <a:schemeClr val="lt2"/>
              </a:buClr>
              <a:buSzPts val="1400"/>
              <a:buFont typeface="Arial"/>
              <a:buChar char="•"/>
              <a:defRPr sz="1400" b="0" i="0" u="none" strike="noStrike" cap="none">
                <a:solidFill>
                  <a:schemeClr val="dk1"/>
                </a:solidFill>
                <a:latin typeface="Arial"/>
                <a:ea typeface="Arial"/>
                <a:cs typeface="Arial"/>
                <a:sym typeface="Arial"/>
              </a:defRPr>
            </a:lvl2pPr>
            <a:lvl3pPr marL="266700" marR="0" lvl="2" indent="-139700" algn="l" rtl="0">
              <a:lnSpc>
                <a:spcPct val="122222"/>
              </a:lnSpc>
              <a:spcBef>
                <a:spcPts val="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3pPr>
            <a:lvl4pPr marL="584200" marR="0" lvl="3" indent="0" algn="l" rtl="0">
              <a:lnSpc>
                <a:spcPct val="125000"/>
              </a:lnSpc>
              <a:spcBef>
                <a:spcPts val="0"/>
              </a:spcBef>
              <a:spcAft>
                <a:spcPts val="0"/>
              </a:spcAft>
              <a:buClr>
                <a:schemeClr val="dk1"/>
              </a:buClr>
              <a:buSzPts val="1100"/>
              <a:buFont typeface="Arial"/>
              <a:buNone/>
              <a:defRPr sz="900" b="0" i="0" u="none" strike="noStrike" cap="none">
                <a:solidFill>
                  <a:schemeClr val="lt2"/>
                </a:solidFill>
                <a:latin typeface="Arial"/>
                <a:ea typeface="Arial"/>
                <a:cs typeface="Arial"/>
                <a:sym typeface="Arial"/>
              </a:defRPr>
            </a:lvl4pPr>
            <a:lvl5pPr marL="1549400" marR="0" lvl="4" indent="-177800" algn="l" rtl="0">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1892300" marR="0" lvl="5"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2235200" marR="0" lvl="6"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2578100" marR="0" lvl="7"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2921000" marR="0" lvl="8"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531" name="Google Shape;531;p88"/>
          <p:cNvSpPr txBox="1">
            <a:spLocks noGrp="1"/>
          </p:cNvSpPr>
          <p:nvPr>
            <p:ph type="body" idx="3"/>
          </p:nvPr>
        </p:nvSpPr>
        <p:spPr>
          <a:xfrm>
            <a:off x="5713969" y="2881313"/>
            <a:ext cx="2756400" cy="1992300"/>
          </a:xfrm>
          <a:prstGeom prst="rect">
            <a:avLst/>
          </a:prstGeom>
          <a:noFill/>
          <a:ln>
            <a:noFill/>
          </a:ln>
        </p:spPr>
        <p:txBody>
          <a:bodyPr spcFirstLastPara="1" wrap="square" lIns="68575" tIns="68575" rIns="68575" bIns="68575" anchor="t" anchorCtr="0"/>
          <a:lstStyle>
            <a:lvl1pPr marL="457200" marR="0" lvl="0" indent="-228600" algn="l" rtl="0">
              <a:lnSpc>
                <a:spcPct val="122222"/>
              </a:lnSpc>
              <a:spcBef>
                <a:spcPts val="500"/>
              </a:spcBef>
              <a:spcAft>
                <a:spcPts val="0"/>
              </a:spcAft>
              <a:buClr>
                <a:schemeClr val="lt2"/>
              </a:buClr>
              <a:buSzPts val="1100"/>
              <a:buFont typeface="Arial"/>
              <a:buNone/>
              <a:defRPr sz="700" b="1" i="0" u="none" strike="noStrike" cap="none">
                <a:solidFill>
                  <a:schemeClr val="lt2"/>
                </a:solidFill>
                <a:latin typeface="Arial"/>
                <a:ea typeface="Arial"/>
                <a:cs typeface="Arial"/>
                <a:sym typeface="Arial"/>
              </a:defRPr>
            </a:lvl1pPr>
            <a:lvl2pPr marL="914400" marR="0" lvl="1" indent="-273050" algn="l" rtl="0">
              <a:lnSpc>
                <a:spcPct val="122222"/>
              </a:lnSpc>
              <a:spcBef>
                <a:spcPts val="500"/>
              </a:spcBef>
              <a:spcAft>
                <a:spcPts val="0"/>
              </a:spcAft>
              <a:buClr>
                <a:schemeClr val="dk2"/>
              </a:buClr>
              <a:buSzPts val="700"/>
              <a:buFont typeface="Arial"/>
              <a:buChar char="•"/>
              <a:defRPr sz="700" b="0" i="0" u="none" strike="noStrike" cap="none">
                <a:solidFill>
                  <a:schemeClr val="lt2"/>
                </a:solidFill>
                <a:latin typeface="Arial"/>
                <a:ea typeface="Arial"/>
                <a:cs typeface="Arial"/>
                <a:sym typeface="Arial"/>
              </a:defRPr>
            </a:lvl2pPr>
            <a:lvl3pPr marL="1371600" marR="0" lvl="2" indent="-279400" algn="l" rtl="0">
              <a:lnSpc>
                <a:spcPct val="130000"/>
              </a:lnSpc>
              <a:spcBef>
                <a:spcPts val="0"/>
              </a:spcBef>
              <a:spcAft>
                <a:spcPts val="0"/>
              </a:spcAft>
              <a:buClr>
                <a:schemeClr val="accent4"/>
              </a:buClr>
              <a:buSzPts val="800"/>
              <a:buFont typeface="Arial"/>
              <a:buChar char="‒"/>
              <a:defRPr sz="800" b="0" i="0" u="none" strike="noStrike" cap="none">
                <a:solidFill>
                  <a:schemeClr val="lt1"/>
                </a:solidFill>
                <a:latin typeface="Arial"/>
                <a:ea typeface="Arial"/>
                <a:cs typeface="Arial"/>
                <a:sym typeface="Arial"/>
              </a:defRPr>
            </a:lvl3pPr>
            <a:lvl4pPr marL="1828800" marR="0" lvl="3" indent="-228600" algn="l" rtl="0">
              <a:lnSpc>
                <a:spcPct val="130000"/>
              </a:lnSpc>
              <a:spcBef>
                <a:spcPts val="400"/>
              </a:spcBef>
              <a:spcAft>
                <a:spcPts val="0"/>
              </a:spcAft>
              <a:buClr>
                <a:schemeClr val="dk1"/>
              </a:buClr>
              <a:buSzPts val="1100"/>
              <a:buFont typeface="Arial"/>
              <a:buNone/>
              <a:defRPr sz="800" b="0" i="0" u="none" strike="noStrike" cap="none">
                <a:solidFill>
                  <a:schemeClr val="lt1"/>
                </a:solidFill>
                <a:latin typeface="Arial"/>
                <a:ea typeface="Arial"/>
                <a:cs typeface="Arial"/>
                <a:sym typeface="Arial"/>
              </a:defRPr>
            </a:lvl4pPr>
            <a:lvl5pPr marL="2286000" marR="0" lvl="4" indent="-279400" algn="l" rtl="0">
              <a:lnSpc>
                <a:spcPct val="130000"/>
              </a:lnSpc>
              <a:spcBef>
                <a:spcPts val="400"/>
              </a:spcBef>
              <a:spcAft>
                <a:spcPts val="0"/>
              </a:spcAft>
              <a:buClr>
                <a:schemeClr val="lt1"/>
              </a:buClr>
              <a:buSzPts val="800"/>
              <a:buFont typeface="Arial"/>
              <a:buChar char="»"/>
              <a:defRPr sz="800" b="0" i="0" u="none" strike="noStrike" cap="none">
                <a:solidFill>
                  <a:schemeClr val="lt1"/>
                </a:solidFill>
                <a:latin typeface="Arial"/>
                <a:ea typeface="Arial"/>
                <a:cs typeface="Arial"/>
                <a:sym typeface="Arial"/>
              </a:defRPr>
            </a:lvl5pPr>
            <a:lvl6pPr marL="2743200" marR="0" lvl="5" indent="-323850" algn="l" rtl="0">
              <a:spcBef>
                <a:spcPts val="4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532" name="Google Shape;532;p88"/>
          <p:cNvSpPr txBox="1">
            <a:spLocks noGrp="1"/>
          </p:cNvSpPr>
          <p:nvPr>
            <p:ph type="body" idx="4"/>
          </p:nvPr>
        </p:nvSpPr>
        <p:spPr>
          <a:xfrm>
            <a:off x="470876" y="896938"/>
            <a:ext cx="6025200" cy="333300"/>
          </a:xfrm>
          <a:prstGeom prst="rect">
            <a:avLst/>
          </a:prstGeom>
          <a:noFill/>
          <a:ln>
            <a:noFill/>
          </a:ln>
        </p:spPr>
        <p:txBody>
          <a:bodyPr spcFirstLastPara="1" wrap="square" lIns="68575" tIns="68575" rIns="68575" bIns="68575" anchor="t" anchorCtr="0"/>
          <a:lstStyle>
            <a:lvl1pPr marL="457200" marR="0" lvl="0" indent="-228600" algn="l" rtl="0">
              <a:lnSpc>
                <a:spcPct val="100000"/>
              </a:lnSpc>
              <a:spcBef>
                <a:spcPts val="0"/>
              </a:spcBef>
              <a:spcAft>
                <a:spcPts val="0"/>
              </a:spcAft>
              <a:buClr>
                <a:schemeClr val="dk2"/>
              </a:buClr>
              <a:buSzPts val="1100"/>
              <a:buFont typeface="Arial"/>
              <a:buNone/>
              <a:defRPr sz="1100" b="1" i="0" u="none" strike="noStrike" cap="none">
                <a:solidFill>
                  <a:schemeClr val="dk2"/>
                </a:solidFill>
                <a:latin typeface="Arial"/>
                <a:ea typeface="Arial"/>
                <a:cs typeface="Arial"/>
                <a:sym typeface="Arial"/>
              </a:defRPr>
            </a:lvl1pPr>
            <a:lvl2pPr marL="914400" marR="0" lvl="1" indent="-317500" algn="l" rtl="0">
              <a:lnSpc>
                <a:spcPct val="122222"/>
              </a:lnSpc>
              <a:spcBef>
                <a:spcPts val="0"/>
              </a:spcBef>
              <a:spcAft>
                <a:spcPts val="0"/>
              </a:spcAft>
              <a:buClr>
                <a:schemeClr val="lt2"/>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122222"/>
              </a:lnSpc>
              <a:spcBef>
                <a:spcPts val="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100"/>
              <a:buFont typeface="Arial"/>
              <a:buNone/>
              <a:defRPr sz="900" b="0" i="0" u="none" strike="noStrike" cap="none">
                <a:solidFill>
                  <a:schemeClr val="lt2"/>
                </a:solidFill>
                <a:latin typeface="Arial"/>
                <a:ea typeface="Arial"/>
                <a:cs typeface="Arial"/>
                <a:sym typeface="Arial"/>
              </a:defRPr>
            </a:lvl4pPr>
            <a:lvl5pPr marL="2286000" marR="0" lvl="4" indent="-317500" algn="l" rtl="0">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533" name="Google Shape;533;p88"/>
          <p:cNvSpPr>
            <a:spLocks noGrp="1"/>
          </p:cNvSpPr>
          <p:nvPr>
            <p:ph type="pic" idx="5"/>
          </p:nvPr>
        </p:nvSpPr>
        <p:spPr>
          <a:xfrm>
            <a:off x="6810607" y="468313"/>
            <a:ext cx="1857300" cy="389100"/>
          </a:xfrm>
          <a:prstGeom prst="rect">
            <a:avLst/>
          </a:prstGeom>
          <a:solidFill>
            <a:srgbClr val="BBBBBB"/>
          </a:solidFill>
          <a:ln>
            <a:noFill/>
          </a:ln>
        </p:spPr>
        <p:txBody>
          <a:bodyPr spcFirstLastPara="1" wrap="square" lIns="68575" tIns="68575" rIns="68575" bIns="68575" anchor="t" anchorCtr="0"/>
          <a:lstStyle>
            <a:lvl1pPr marL="0" marR="0" lvl="0" indent="0" algn="ctr" rtl="0">
              <a:lnSpc>
                <a:spcPct val="275000"/>
              </a:lnSpc>
              <a:spcBef>
                <a:spcPts val="0"/>
              </a:spcBef>
              <a:spcAft>
                <a:spcPts val="0"/>
              </a:spcAft>
              <a:buClr>
                <a:schemeClr val="dk1"/>
              </a:buClr>
              <a:buSzPts val="1100"/>
              <a:buFont typeface="Arial"/>
              <a:buNone/>
              <a:defRPr sz="600" b="0" i="0" u="none" strike="noStrike" cap="none">
                <a:solidFill>
                  <a:schemeClr val="dk1"/>
                </a:solidFill>
                <a:latin typeface="Arial"/>
                <a:ea typeface="Arial"/>
                <a:cs typeface="Arial"/>
                <a:sym typeface="Arial"/>
              </a:defRPr>
            </a:lvl1pPr>
            <a:lvl2pPr marL="139700" marR="0" lvl="1" indent="-139700" algn="l" rtl="0">
              <a:lnSpc>
                <a:spcPct val="122222"/>
              </a:lnSpc>
              <a:spcBef>
                <a:spcPts val="0"/>
              </a:spcBef>
              <a:spcAft>
                <a:spcPts val="0"/>
              </a:spcAft>
              <a:buClr>
                <a:schemeClr val="lt2"/>
              </a:buClr>
              <a:buSzPts val="1400"/>
              <a:buFont typeface="Arial"/>
              <a:buChar char="•"/>
              <a:defRPr sz="1400" b="0" i="0" u="none" strike="noStrike" cap="none">
                <a:solidFill>
                  <a:schemeClr val="dk1"/>
                </a:solidFill>
                <a:latin typeface="Arial"/>
                <a:ea typeface="Arial"/>
                <a:cs typeface="Arial"/>
                <a:sym typeface="Arial"/>
              </a:defRPr>
            </a:lvl2pPr>
            <a:lvl3pPr marL="266700" marR="0" lvl="2" indent="-139700" algn="l" rtl="0">
              <a:lnSpc>
                <a:spcPct val="122222"/>
              </a:lnSpc>
              <a:spcBef>
                <a:spcPts val="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3pPr>
            <a:lvl4pPr marL="584200" marR="0" lvl="3" indent="0" algn="l" rtl="0">
              <a:lnSpc>
                <a:spcPct val="125000"/>
              </a:lnSpc>
              <a:spcBef>
                <a:spcPts val="0"/>
              </a:spcBef>
              <a:spcAft>
                <a:spcPts val="0"/>
              </a:spcAft>
              <a:buClr>
                <a:schemeClr val="dk1"/>
              </a:buClr>
              <a:buSzPts val="1100"/>
              <a:buFont typeface="Arial"/>
              <a:buNone/>
              <a:defRPr sz="900" b="0" i="0" u="none" strike="noStrike" cap="none">
                <a:solidFill>
                  <a:schemeClr val="lt2"/>
                </a:solidFill>
                <a:latin typeface="Arial"/>
                <a:ea typeface="Arial"/>
                <a:cs typeface="Arial"/>
                <a:sym typeface="Arial"/>
              </a:defRPr>
            </a:lvl4pPr>
            <a:lvl5pPr marL="1549400" marR="0" lvl="4" indent="-177800" algn="l" rtl="0">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1892300" marR="0" lvl="5"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2235200" marR="0" lvl="6"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2578100" marR="0" lvl="7"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2921000" marR="0" lvl="8"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534" name="Google Shape;534;p88"/>
          <p:cNvSpPr txBox="1">
            <a:spLocks noGrp="1"/>
          </p:cNvSpPr>
          <p:nvPr>
            <p:ph type="sldNum" idx="12"/>
          </p:nvPr>
        </p:nvSpPr>
        <p:spPr>
          <a:xfrm>
            <a:off x="8539582" y="5429942"/>
            <a:ext cx="124500" cy="921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600" b="1">
                <a:solidFill>
                  <a:schemeClr val="lt2"/>
                </a:solidFill>
                <a:latin typeface="Arial"/>
                <a:ea typeface="Arial"/>
                <a:cs typeface="Arial"/>
                <a:sym typeface="Arial"/>
              </a:defRPr>
            </a:lvl1pPr>
            <a:lvl2pPr marL="0" marR="0" lvl="1" indent="0" algn="l" rtl="0">
              <a:spcBef>
                <a:spcPts val="0"/>
              </a:spcBef>
              <a:buNone/>
              <a:defRPr sz="600" b="1">
                <a:solidFill>
                  <a:schemeClr val="lt2"/>
                </a:solidFill>
                <a:latin typeface="Arial"/>
                <a:ea typeface="Arial"/>
                <a:cs typeface="Arial"/>
                <a:sym typeface="Arial"/>
              </a:defRPr>
            </a:lvl2pPr>
            <a:lvl3pPr marL="0" marR="0" lvl="2" indent="0" algn="l" rtl="0">
              <a:spcBef>
                <a:spcPts val="0"/>
              </a:spcBef>
              <a:buNone/>
              <a:defRPr sz="600" b="1">
                <a:solidFill>
                  <a:schemeClr val="lt2"/>
                </a:solidFill>
                <a:latin typeface="Arial"/>
                <a:ea typeface="Arial"/>
                <a:cs typeface="Arial"/>
                <a:sym typeface="Arial"/>
              </a:defRPr>
            </a:lvl3pPr>
            <a:lvl4pPr marL="0" marR="0" lvl="3" indent="0" algn="l" rtl="0">
              <a:spcBef>
                <a:spcPts val="0"/>
              </a:spcBef>
              <a:buNone/>
              <a:defRPr sz="600" b="1">
                <a:solidFill>
                  <a:schemeClr val="lt2"/>
                </a:solidFill>
                <a:latin typeface="Arial"/>
                <a:ea typeface="Arial"/>
                <a:cs typeface="Arial"/>
                <a:sym typeface="Arial"/>
              </a:defRPr>
            </a:lvl4pPr>
            <a:lvl5pPr marL="0" marR="0" lvl="4" indent="0" algn="l" rtl="0">
              <a:spcBef>
                <a:spcPts val="0"/>
              </a:spcBef>
              <a:buNone/>
              <a:defRPr sz="600" b="1">
                <a:solidFill>
                  <a:schemeClr val="lt2"/>
                </a:solidFill>
                <a:latin typeface="Arial"/>
                <a:ea typeface="Arial"/>
                <a:cs typeface="Arial"/>
                <a:sym typeface="Arial"/>
              </a:defRPr>
            </a:lvl5pPr>
            <a:lvl6pPr marL="0" marR="0" lvl="5" indent="0" algn="l" rtl="0">
              <a:spcBef>
                <a:spcPts val="0"/>
              </a:spcBef>
              <a:buNone/>
              <a:defRPr sz="600" b="1">
                <a:solidFill>
                  <a:schemeClr val="lt2"/>
                </a:solidFill>
                <a:latin typeface="Arial"/>
                <a:ea typeface="Arial"/>
                <a:cs typeface="Arial"/>
                <a:sym typeface="Arial"/>
              </a:defRPr>
            </a:lvl6pPr>
            <a:lvl7pPr marL="0" marR="0" lvl="6" indent="0" algn="l" rtl="0">
              <a:spcBef>
                <a:spcPts val="0"/>
              </a:spcBef>
              <a:buNone/>
              <a:defRPr sz="600" b="1">
                <a:solidFill>
                  <a:schemeClr val="lt2"/>
                </a:solidFill>
                <a:latin typeface="Arial"/>
                <a:ea typeface="Arial"/>
                <a:cs typeface="Arial"/>
                <a:sym typeface="Arial"/>
              </a:defRPr>
            </a:lvl7pPr>
            <a:lvl8pPr marL="0" marR="0" lvl="7" indent="0" algn="l" rtl="0">
              <a:spcBef>
                <a:spcPts val="0"/>
              </a:spcBef>
              <a:buNone/>
              <a:defRPr sz="600" b="1">
                <a:solidFill>
                  <a:schemeClr val="lt2"/>
                </a:solidFill>
                <a:latin typeface="Arial"/>
                <a:ea typeface="Arial"/>
                <a:cs typeface="Arial"/>
                <a:sym typeface="Arial"/>
              </a:defRPr>
            </a:lvl8pPr>
            <a:lvl9pPr marL="0" marR="0" lvl="8" indent="0" algn="l" rtl="0">
              <a:spcBef>
                <a:spcPts val="0"/>
              </a:spcBef>
              <a:buNone/>
              <a:defRPr sz="6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535" name="Google Shape;535;p88"/>
          <p:cNvSpPr txBox="1">
            <a:spLocks noGrp="1"/>
          </p:cNvSpPr>
          <p:nvPr>
            <p:ph type="ftr" idx="11"/>
          </p:nvPr>
        </p:nvSpPr>
        <p:spPr>
          <a:xfrm>
            <a:off x="6686316" y="5429942"/>
            <a:ext cx="1793100" cy="92100"/>
          </a:xfrm>
          <a:prstGeom prst="rect">
            <a:avLst/>
          </a:prstGeom>
          <a:noFill/>
          <a:ln>
            <a:noFill/>
          </a:ln>
        </p:spPr>
        <p:txBody>
          <a:bodyPr spcFirstLastPara="1" wrap="square" lIns="68575" tIns="68575" rIns="68575" bIns="68575" anchor="ctr" anchorCtr="0"/>
          <a:lstStyle>
            <a:lvl1pPr marL="0" marR="0" lvl="0" indent="0" algn="r" rtl="0">
              <a:spcBef>
                <a:spcPts val="0"/>
              </a:spcBef>
              <a:spcAft>
                <a:spcPts val="0"/>
              </a:spcAft>
              <a:buSzPts val="1100"/>
              <a:buNone/>
              <a:defRPr sz="500" b="1">
                <a:solidFill>
                  <a:schemeClr val="lt2"/>
                </a:solidFill>
                <a:latin typeface="Arial"/>
                <a:ea typeface="Arial"/>
                <a:cs typeface="Arial"/>
                <a:sym typeface="Arial"/>
              </a:defRPr>
            </a:lvl1pPr>
            <a:lvl2pPr marL="342900" marR="0" lvl="1"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L="685800" marR="0" lvl="2"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L="1028700" marR="0" lvl="3"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L="1371600" marR="0" lvl="4"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L="1714500" marR="0" lvl="5"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L="2057400" marR="0" lvl="6"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L="2400300" marR="0" lvl="7"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L="2743200" marR="0" lvl="8"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Case study Option1">
  <p:cSld name="Case study Option1">
    <p:bg>
      <p:bgPr>
        <a:solidFill>
          <a:srgbClr val="FFFFFF"/>
        </a:solidFill>
        <a:effectLst/>
      </p:bgPr>
    </p:bg>
    <p:spTree>
      <p:nvGrpSpPr>
        <p:cNvPr id="1" name="Shape 536"/>
        <p:cNvGrpSpPr/>
        <p:nvPr/>
      </p:nvGrpSpPr>
      <p:grpSpPr>
        <a:xfrm>
          <a:off x="0" y="0"/>
          <a:ext cx="0" cy="0"/>
          <a:chOff x="0" y="0"/>
          <a:chExt cx="0" cy="0"/>
        </a:xfrm>
      </p:grpSpPr>
      <p:sp>
        <p:nvSpPr>
          <p:cNvPr id="537" name="Google Shape;537;p89"/>
          <p:cNvSpPr/>
          <p:nvPr/>
        </p:nvSpPr>
        <p:spPr>
          <a:xfrm>
            <a:off x="3344668" y="1174750"/>
            <a:ext cx="5324400" cy="390000"/>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538" name="Google Shape;538;p89"/>
          <p:cNvSpPr/>
          <p:nvPr/>
        </p:nvSpPr>
        <p:spPr>
          <a:xfrm>
            <a:off x="3344668" y="1560524"/>
            <a:ext cx="5324400" cy="34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539" name="Google Shape;539;p89"/>
          <p:cNvSpPr txBox="1">
            <a:spLocks noGrp="1"/>
          </p:cNvSpPr>
          <p:nvPr>
            <p:ph type="title"/>
          </p:nvPr>
        </p:nvSpPr>
        <p:spPr>
          <a:xfrm>
            <a:off x="476279" y="348001"/>
            <a:ext cx="6142500" cy="454200"/>
          </a:xfrm>
          <a:prstGeom prst="rect">
            <a:avLst/>
          </a:prstGeom>
          <a:noFill/>
          <a:ln>
            <a:noFill/>
          </a:ln>
        </p:spPr>
        <p:txBody>
          <a:bodyPr spcFirstLastPara="1" wrap="square" lIns="68575" tIns="68575" rIns="68575" bIns="68575" anchor="t" anchorCtr="0"/>
          <a:lstStyle>
            <a:lvl1pPr marL="0" marR="0" lvl="0" indent="0" algn="l" rtl="0">
              <a:lnSpc>
                <a:spcPct val="111111"/>
              </a:lnSpc>
              <a:spcBef>
                <a:spcPts val="0"/>
              </a:spcBef>
              <a:spcAft>
                <a:spcPts val="0"/>
              </a:spcAft>
              <a:buClr>
                <a:schemeClr val="dk2"/>
              </a:buClr>
              <a:buSzPts val="1100"/>
              <a:buFont typeface="Times New Roman"/>
              <a:buNone/>
              <a:defRPr sz="2700"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540" name="Google Shape;540;p89"/>
          <p:cNvSpPr txBox="1">
            <a:spLocks noGrp="1"/>
          </p:cNvSpPr>
          <p:nvPr>
            <p:ph type="body" idx="1"/>
          </p:nvPr>
        </p:nvSpPr>
        <p:spPr>
          <a:xfrm>
            <a:off x="3532927" y="1198097"/>
            <a:ext cx="4983600" cy="357300"/>
          </a:xfrm>
          <a:prstGeom prst="rect">
            <a:avLst/>
          </a:prstGeom>
          <a:noFill/>
          <a:ln>
            <a:noFill/>
          </a:ln>
        </p:spPr>
        <p:txBody>
          <a:bodyPr spcFirstLastPara="1" wrap="square" lIns="68575" tIns="68575" rIns="68575" bIns="68575" anchor="ctr" anchorCtr="0"/>
          <a:lstStyle>
            <a:lvl1pPr marL="457200" marR="0" lvl="0" indent="-228600" algn="l" rtl="0">
              <a:lnSpc>
                <a:spcPct val="105000"/>
              </a:lnSpc>
              <a:spcBef>
                <a:spcPts val="0"/>
              </a:spcBef>
              <a:spcAft>
                <a:spcPts val="0"/>
              </a:spcAft>
              <a:buClr>
                <a:srgbClr val="FFFFFF"/>
              </a:buClr>
              <a:buSzPts val="1100"/>
              <a:buFont typeface="Arial"/>
              <a:buNone/>
              <a:defRPr sz="1500" b="1" i="0" u="none" strike="noStrike" cap="none">
                <a:solidFill>
                  <a:srgbClr val="FFFFFF"/>
                </a:solidFill>
                <a:latin typeface="Arial"/>
                <a:ea typeface="Arial"/>
                <a:cs typeface="Arial"/>
                <a:sym typeface="Arial"/>
              </a:defRPr>
            </a:lvl1pPr>
            <a:lvl2pPr marL="914400" marR="0" lvl="1" indent="-323850" algn="l" rtl="0">
              <a:lnSpc>
                <a:spcPct val="110000"/>
              </a:lnSpc>
              <a:spcBef>
                <a:spcPts val="0"/>
              </a:spcBef>
              <a:spcAft>
                <a:spcPts val="0"/>
              </a:spcAft>
              <a:buClr>
                <a:schemeClr val="lt2"/>
              </a:buClr>
              <a:buSzPts val="1500"/>
              <a:buFont typeface="Arial"/>
              <a:buChar char="•"/>
              <a:defRPr sz="1500" b="1" i="0" u="none" strike="noStrike" cap="none">
                <a:solidFill>
                  <a:schemeClr val="lt1"/>
                </a:solidFill>
                <a:latin typeface="Arial"/>
                <a:ea typeface="Arial"/>
                <a:cs typeface="Arial"/>
                <a:sym typeface="Arial"/>
              </a:defRPr>
            </a:lvl2pPr>
            <a:lvl3pPr marL="1371600" marR="0" lvl="2" indent="-323850" algn="l" rtl="0">
              <a:lnSpc>
                <a:spcPct val="110000"/>
              </a:lnSpc>
              <a:spcBef>
                <a:spcPts val="0"/>
              </a:spcBef>
              <a:spcAft>
                <a:spcPts val="0"/>
              </a:spcAft>
              <a:buClr>
                <a:schemeClr val="accent4"/>
              </a:buClr>
              <a:buSzPts val="1500"/>
              <a:buFont typeface="Arial"/>
              <a:buChar char="‒"/>
              <a:defRPr sz="1500" b="1" i="0" u="none" strike="noStrike" cap="none">
                <a:solidFill>
                  <a:schemeClr val="lt1"/>
                </a:solidFill>
                <a:latin typeface="Arial"/>
                <a:ea typeface="Arial"/>
                <a:cs typeface="Arial"/>
                <a:sym typeface="Arial"/>
              </a:defRPr>
            </a:lvl3pPr>
            <a:lvl4pPr marL="1828800" marR="0" lvl="3" indent="-228600" algn="l" rtl="0">
              <a:lnSpc>
                <a:spcPct val="75000"/>
              </a:lnSpc>
              <a:spcBef>
                <a:spcPts val="0"/>
              </a:spcBef>
              <a:spcAft>
                <a:spcPts val="0"/>
              </a:spcAft>
              <a:buClr>
                <a:schemeClr val="dk1"/>
              </a:buClr>
              <a:buSzPts val="1100"/>
              <a:buFont typeface="Arial"/>
              <a:buNone/>
              <a:defRPr sz="1500" b="1" i="0" u="none" strike="noStrike" cap="none">
                <a:solidFill>
                  <a:schemeClr val="lt1"/>
                </a:solidFill>
                <a:latin typeface="Arial"/>
                <a:ea typeface="Arial"/>
                <a:cs typeface="Arial"/>
                <a:sym typeface="Arial"/>
              </a:defRPr>
            </a:lvl4pPr>
            <a:lvl5pPr marL="2286000" marR="0" lvl="4" indent="-323850" algn="l" rtl="0">
              <a:spcBef>
                <a:spcPts val="600"/>
              </a:spcBef>
              <a:spcAft>
                <a:spcPts val="0"/>
              </a:spcAft>
              <a:buClr>
                <a:schemeClr val="lt1"/>
              </a:buClr>
              <a:buSzPts val="1500"/>
              <a:buFont typeface="Arial"/>
              <a:buChar char="»"/>
              <a:defRPr sz="1500" b="1" i="0" u="none" strike="noStrike" cap="none">
                <a:solidFill>
                  <a:schemeClr val="lt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541" name="Google Shape;541;p89"/>
          <p:cNvSpPr txBox="1">
            <a:spLocks noGrp="1"/>
          </p:cNvSpPr>
          <p:nvPr>
            <p:ph type="body" idx="2"/>
          </p:nvPr>
        </p:nvSpPr>
        <p:spPr>
          <a:xfrm>
            <a:off x="3553656" y="1682750"/>
            <a:ext cx="4867800" cy="3048000"/>
          </a:xfrm>
          <a:prstGeom prst="rect">
            <a:avLst/>
          </a:prstGeom>
          <a:noFill/>
          <a:ln>
            <a:noFill/>
          </a:ln>
        </p:spPr>
        <p:txBody>
          <a:bodyPr spcFirstLastPara="1" wrap="square" lIns="68575" tIns="68575" rIns="68575" bIns="68575" anchor="t" anchorCtr="0"/>
          <a:lstStyle>
            <a:lvl1pPr marL="457200" marR="0" lvl="0" indent="-228600" algn="l" rtl="0">
              <a:lnSpc>
                <a:spcPct val="130000"/>
              </a:lnSpc>
              <a:spcBef>
                <a:spcPts val="0"/>
              </a:spcBef>
              <a:spcAft>
                <a:spcPts val="0"/>
              </a:spcAft>
              <a:buClr>
                <a:schemeClr val="lt2"/>
              </a:buClr>
              <a:buSzPts val="1100"/>
              <a:buFont typeface="Arial"/>
              <a:buNone/>
              <a:defRPr sz="800" b="1" i="0" u="none" strike="noStrike" cap="none">
                <a:solidFill>
                  <a:schemeClr val="lt2"/>
                </a:solidFill>
                <a:latin typeface="Arial"/>
                <a:ea typeface="Arial"/>
                <a:cs typeface="Arial"/>
                <a:sym typeface="Arial"/>
              </a:defRPr>
            </a:lvl1pPr>
            <a:lvl2pPr marL="914400" marR="0" lvl="1" indent="-228600" algn="l" rtl="0">
              <a:lnSpc>
                <a:spcPct val="130000"/>
              </a:lnSpc>
              <a:spcBef>
                <a:spcPts val="400"/>
              </a:spcBef>
              <a:spcAft>
                <a:spcPts val="0"/>
              </a:spcAft>
              <a:buClr>
                <a:schemeClr val="lt2"/>
              </a:buClr>
              <a:buSzPts val="1400"/>
              <a:buFont typeface="Arial"/>
              <a:buNone/>
              <a:defRPr sz="800" b="0" i="0" u="none" strike="noStrike" cap="none">
                <a:solidFill>
                  <a:srgbClr val="000000"/>
                </a:solidFill>
                <a:latin typeface="Arial"/>
                <a:ea typeface="Arial"/>
                <a:cs typeface="Arial"/>
                <a:sym typeface="Arial"/>
              </a:defRPr>
            </a:lvl2pPr>
            <a:lvl3pPr marL="1371600" marR="0" lvl="2" indent="-279400" algn="l" rtl="0">
              <a:lnSpc>
                <a:spcPct val="130000"/>
              </a:lnSpc>
              <a:spcBef>
                <a:spcPts val="400"/>
              </a:spcBef>
              <a:spcAft>
                <a:spcPts val="0"/>
              </a:spcAft>
              <a:buClr>
                <a:schemeClr val="lt2"/>
              </a:buClr>
              <a:buSzPts val="800"/>
              <a:buFont typeface="Arial"/>
              <a:buChar char="-"/>
              <a:defRPr sz="800" b="0" i="0" u="none" strike="noStrike" cap="none">
                <a:solidFill>
                  <a:srgbClr val="000000"/>
                </a:solidFill>
                <a:latin typeface="Arial"/>
                <a:ea typeface="Arial"/>
                <a:cs typeface="Arial"/>
                <a:sym typeface="Arial"/>
              </a:defRPr>
            </a:lvl3pPr>
            <a:lvl4pPr marL="1828800" marR="0" lvl="3" indent="-228600" algn="l" rtl="0">
              <a:lnSpc>
                <a:spcPct val="130000"/>
              </a:lnSpc>
              <a:spcBef>
                <a:spcPts val="400"/>
              </a:spcBef>
              <a:spcAft>
                <a:spcPts val="0"/>
              </a:spcAft>
              <a:buClr>
                <a:schemeClr val="dk1"/>
              </a:buClr>
              <a:buSzPts val="1100"/>
              <a:buFont typeface="Arial"/>
              <a:buNone/>
              <a:defRPr sz="800" b="0" i="0" u="none" strike="noStrike" cap="none">
                <a:solidFill>
                  <a:schemeClr val="lt2"/>
                </a:solidFill>
                <a:latin typeface="Arial"/>
                <a:ea typeface="Arial"/>
                <a:cs typeface="Arial"/>
                <a:sym typeface="Arial"/>
              </a:defRPr>
            </a:lvl4pPr>
            <a:lvl5pPr marL="2286000" marR="0" lvl="4" indent="-279400" algn="l" rtl="0">
              <a:lnSpc>
                <a:spcPct val="130000"/>
              </a:lnSpc>
              <a:spcBef>
                <a:spcPts val="0"/>
              </a:spcBef>
              <a:spcAft>
                <a:spcPts val="0"/>
              </a:spcAft>
              <a:buClr>
                <a:schemeClr val="dk1"/>
              </a:buClr>
              <a:buSzPts val="800"/>
              <a:buFont typeface="Arial"/>
              <a:buChar char="»"/>
              <a:defRPr sz="800"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542" name="Google Shape;542;p89"/>
          <p:cNvSpPr>
            <a:spLocks noGrp="1"/>
          </p:cNvSpPr>
          <p:nvPr>
            <p:ph type="pic" idx="3"/>
          </p:nvPr>
        </p:nvSpPr>
        <p:spPr>
          <a:xfrm>
            <a:off x="476020" y="1174750"/>
            <a:ext cx="2562300" cy="1825800"/>
          </a:xfrm>
          <a:prstGeom prst="rect">
            <a:avLst/>
          </a:prstGeom>
          <a:solidFill>
            <a:srgbClr val="BBBBBB"/>
          </a:solidFill>
          <a:ln>
            <a:noFill/>
          </a:ln>
        </p:spPr>
        <p:txBody>
          <a:bodyPr spcFirstLastPara="1" wrap="square" lIns="68575" tIns="68575" rIns="68575" bIns="68575" anchor="t" anchorCtr="0"/>
          <a:lstStyle>
            <a:lvl1pPr marL="0" marR="0" lvl="0" indent="0" algn="ctr" rtl="0">
              <a:lnSpc>
                <a:spcPct val="220000"/>
              </a:lnSpc>
              <a:spcBef>
                <a:spcPts val="0"/>
              </a:spcBef>
              <a:spcAft>
                <a:spcPts val="0"/>
              </a:spcAft>
              <a:buClr>
                <a:schemeClr val="dk1"/>
              </a:buClr>
              <a:buSzPts val="1100"/>
              <a:buFont typeface="Arial"/>
              <a:buNone/>
              <a:defRPr sz="800" b="0" i="0" u="none" strike="noStrike" cap="none">
                <a:solidFill>
                  <a:schemeClr val="dk1"/>
                </a:solidFill>
                <a:latin typeface="Arial"/>
                <a:ea typeface="Arial"/>
                <a:cs typeface="Arial"/>
                <a:sym typeface="Arial"/>
              </a:defRPr>
            </a:lvl1pPr>
            <a:lvl2pPr marL="139700" marR="0" lvl="1" indent="-139700" algn="l" rtl="0">
              <a:lnSpc>
                <a:spcPct val="122222"/>
              </a:lnSpc>
              <a:spcBef>
                <a:spcPts val="0"/>
              </a:spcBef>
              <a:spcAft>
                <a:spcPts val="0"/>
              </a:spcAft>
              <a:buClr>
                <a:schemeClr val="lt2"/>
              </a:buClr>
              <a:buSzPts val="1400"/>
              <a:buFont typeface="Arial"/>
              <a:buChar char="•"/>
              <a:defRPr sz="1400" b="0" i="0" u="none" strike="noStrike" cap="none">
                <a:solidFill>
                  <a:schemeClr val="dk1"/>
                </a:solidFill>
                <a:latin typeface="Arial"/>
                <a:ea typeface="Arial"/>
                <a:cs typeface="Arial"/>
                <a:sym typeface="Arial"/>
              </a:defRPr>
            </a:lvl2pPr>
            <a:lvl3pPr marL="266700" marR="0" lvl="2" indent="-139700" algn="l" rtl="0">
              <a:lnSpc>
                <a:spcPct val="122222"/>
              </a:lnSpc>
              <a:spcBef>
                <a:spcPts val="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3pPr>
            <a:lvl4pPr marL="584200" marR="0" lvl="3" indent="0" algn="l" rtl="0">
              <a:lnSpc>
                <a:spcPct val="125000"/>
              </a:lnSpc>
              <a:spcBef>
                <a:spcPts val="0"/>
              </a:spcBef>
              <a:spcAft>
                <a:spcPts val="0"/>
              </a:spcAft>
              <a:buClr>
                <a:schemeClr val="dk1"/>
              </a:buClr>
              <a:buSzPts val="1100"/>
              <a:buFont typeface="Arial"/>
              <a:buNone/>
              <a:defRPr sz="900" b="0" i="0" u="none" strike="noStrike" cap="none">
                <a:solidFill>
                  <a:schemeClr val="lt2"/>
                </a:solidFill>
                <a:latin typeface="Arial"/>
                <a:ea typeface="Arial"/>
                <a:cs typeface="Arial"/>
                <a:sym typeface="Arial"/>
              </a:defRPr>
            </a:lvl4pPr>
            <a:lvl5pPr marL="1549400" marR="0" lvl="4" indent="-177800" algn="l" rtl="0">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1892300" marR="0" lvl="5"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2235200" marR="0" lvl="6"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2578100" marR="0" lvl="7"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2921000" marR="0" lvl="8"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543" name="Google Shape;543;p89"/>
          <p:cNvSpPr>
            <a:spLocks noGrp="1"/>
          </p:cNvSpPr>
          <p:nvPr>
            <p:ph type="pic" idx="4"/>
          </p:nvPr>
        </p:nvSpPr>
        <p:spPr>
          <a:xfrm>
            <a:off x="476020" y="3135313"/>
            <a:ext cx="2562300" cy="1825800"/>
          </a:xfrm>
          <a:prstGeom prst="rect">
            <a:avLst/>
          </a:prstGeom>
          <a:solidFill>
            <a:srgbClr val="BBBBBB"/>
          </a:solidFill>
          <a:ln>
            <a:noFill/>
          </a:ln>
        </p:spPr>
        <p:txBody>
          <a:bodyPr spcFirstLastPara="1" wrap="square" lIns="68575" tIns="68575" rIns="68575" bIns="68575" anchor="t" anchorCtr="0"/>
          <a:lstStyle>
            <a:lvl1pPr marL="0" marR="0" lvl="0" indent="0" algn="ctr" rtl="0">
              <a:lnSpc>
                <a:spcPct val="220000"/>
              </a:lnSpc>
              <a:spcBef>
                <a:spcPts val="0"/>
              </a:spcBef>
              <a:spcAft>
                <a:spcPts val="0"/>
              </a:spcAft>
              <a:buClr>
                <a:schemeClr val="dk1"/>
              </a:buClr>
              <a:buSzPts val="1100"/>
              <a:buFont typeface="Arial"/>
              <a:buNone/>
              <a:defRPr sz="800" b="0" i="0" u="none" strike="noStrike" cap="none">
                <a:solidFill>
                  <a:schemeClr val="dk1"/>
                </a:solidFill>
                <a:latin typeface="Arial"/>
                <a:ea typeface="Arial"/>
                <a:cs typeface="Arial"/>
                <a:sym typeface="Arial"/>
              </a:defRPr>
            </a:lvl1pPr>
            <a:lvl2pPr marL="139700" marR="0" lvl="1" indent="-139700" algn="l" rtl="0">
              <a:lnSpc>
                <a:spcPct val="122222"/>
              </a:lnSpc>
              <a:spcBef>
                <a:spcPts val="0"/>
              </a:spcBef>
              <a:spcAft>
                <a:spcPts val="0"/>
              </a:spcAft>
              <a:buClr>
                <a:schemeClr val="lt2"/>
              </a:buClr>
              <a:buSzPts val="1400"/>
              <a:buFont typeface="Arial"/>
              <a:buChar char="•"/>
              <a:defRPr sz="1400" b="0" i="0" u="none" strike="noStrike" cap="none">
                <a:solidFill>
                  <a:schemeClr val="dk1"/>
                </a:solidFill>
                <a:latin typeface="Arial"/>
                <a:ea typeface="Arial"/>
                <a:cs typeface="Arial"/>
                <a:sym typeface="Arial"/>
              </a:defRPr>
            </a:lvl2pPr>
            <a:lvl3pPr marL="266700" marR="0" lvl="2" indent="-139700" algn="l" rtl="0">
              <a:lnSpc>
                <a:spcPct val="122222"/>
              </a:lnSpc>
              <a:spcBef>
                <a:spcPts val="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3pPr>
            <a:lvl4pPr marL="584200" marR="0" lvl="3" indent="0" algn="l" rtl="0">
              <a:lnSpc>
                <a:spcPct val="125000"/>
              </a:lnSpc>
              <a:spcBef>
                <a:spcPts val="0"/>
              </a:spcBef>
              <a:spcAft>
                <a:spcPts val="0"/>
              </a:spcAft>
              <a:buClr>
                <a:schemeClr val="dk1"/>
              </a:buClr>
              <a:buSzPts val="1100"/>
              <a:buFont typeface="Arial"/>
              <a:buNone/>
              <a:defRPr sz="900" b="0" i="0" u="none" strike="noStrike" cap="none">
                <a:solidFill>
                  <a:schemeClr val="lt2"/>
                </a:solidFill>
                <a:latin typeface="Arial"/>
                <a:ea typeface="Arial"/>
                <a:cs typeface="Arial"/>
                <a:sym typeface="Arial"/>
              </a:defRPr>
            </a:lvl4pPr>
            <a:lvl5pPr marL="1549400" marR="0" lvl="4" indent="-177800" algn="l" rtl="0">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1892300" marR="0" lvl="5"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2235200" marR="0" lvl="6"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2578100" marR="0" lvl="7"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2921000" marR="0" lvl="8"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544" name="Google Shape;544;p89"/>
          <p:cNvSpPr>
            <a:spLocks noGrp="1"/>
          </p:cNvSpPr>
          <p:nvPr>
            <p:ph type="pic" idx="5"/>
          </p:nvPr>
        </p:nvSpPr>
        <p:spPr>
          <a:xfrm>
            <a:off x="6818970" y="468313"/>
            <a:ext cx="1857300" cy="389100"/>
          </a:xfrm>
          <a:prstGeom prst="rect">
            <a:avLst/>
          </a:prstGeom>
          <a:solidFill>
            <a:srgbClr val="BBBBBB"/>
          </a:solidFill>
          <a:ln>
            <a:noFill/>
          </a:ln>
        </p:spPr>
        <p:txBody>
          <a:bodyPr spcFirstLastPara="1" wrap="square" lIns="68575" tIns="68575" rIns="68575" bIns="68575" anchor="t" anchorCtr="0"/>
          <a:lstStyle>
            <a:lvl1pPr marL="0" marR="0" lvl="0" indent="0" algn="ctr" rtl="0">
              <a:lnSpc>
                <a:spcPct val="275000"/>
              </a:lnSpc>
              <a:spcBef>
                <a:spcPts val="0"/>
              </a:spcBef>
              <a:spcAft>
                <a:spcPts val="0"/>
              </a:spcAft>
              <a:buClr>
                <a:schemeClr val="dk1"/>
              </a:buClr>
              <a:buSzPts val="1100"/>
              <a:buFont typeface="Arial"/>
              <a:buNone/>
              <a:defRPr sz="600" b="0" i="0" u="none" strike="noStrike" cap="none">
                <a:solidFill>
                  <a:schemeClr val="dk1"/>
                </a:solidFill>
                <a:latin typeface="Arial"/>
                <a:ea typeface="Arial"/>
                <a:cs typeface="Arial"/>
                <a:sym typeface="Arial"/>
              </a:defRPr>
            </a:lvl1pPr>
            <a:lvl2pPr marL="139700" marR="0" lvl="1" indent="-139700" algn="l" rtl="0">
              <a:lnSpc>
                <a:spcPct val="122222"/>
              </a:lnSpc>
              <a:spcBef>
                <a:spcPts val="0"/>
              </a:spcBef>
              <a:spcAft>
                <a:spcPts val="0"/>
              </a:spcAft>
              <a:buClr>
                <a:schemeClr val="lt2"/>
              </a:buClr>
              <a:buSzPts val="1400"/>
              <a:buFont typeface="Arial"/>
              <a:buChar char="•"/>
              <a:defRPr sz="1400" b="0" i="0" u="none" strike="noStrike" cap="none">
                <a:solidFill>
                  <a:schemeClr val="dk1"/>
                </a:solidFill>
                <a:latin typeface="Arial"/>
                <a:ea typeface="Arial"/>
                <a:cs typeface="Arial"/>
                <a:sym typeface="Arial"/>
              </a:defRPr>
            </a:lvl2pPr>
            <a:lvl3pPr marL="266700" marR="0" lvl="2" indent="-139700" algn="l" rtl="0">
              <a:lnSpc>
                <a:spcPct val="122222"/>
              </a:lnSpc>
              <a:spcBef>
                <a:spcPts val="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3pPr>
            <a:lvl4pPr marL="584200" marR="0" lvl="3" indent="0" algn="l" rtl="0">
              <a:lnSpc>
                <a:spcPct val="125000"/>
              </a:lnSpc>
              <a:spcBef>
                <a:spcPts val="0"/>
              </a:spcBef>
              <a:spcAft>
                <a:spcPts val="0"/>
              </a:spcAft>
              <a:buClr>
                <a:schemeClr val="dk1"/>
              </a:buClr>
              <a:buSzPts val="1100"/>
              <a:buFont typeface="Arial"/>
              <a:buNone/>
              <a:defRPr sz="900" b="0" i="0" u="none" strike="noStrike" cap="none">
                <a:solidFill>
                  <a:schemeClr val="lt2"/>
                </a:solidFill>
                <a:latin typeface="Arial"/>
                <a:ea typeface="Arial"/>
                <a:cs typeface="Arial"/>
                <a:sym typeface="Arial"/>
              </a:defRPr>
            </a:lvl4pPr>
            <a:lvl5pPr marL="1549400" marR="0" lvl="4" indent="-177800" algn="l" rtl="0">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1892300" marR="0" lvl="5"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2235200" marR="0" lvl="6"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2578100" marR="0" lvl="7"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2921000" marR="0" lvl="8"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545" name="Google Shape;545;p89"/>
          <p:cNvSpPr txBox="1">
            <a:spLocks noGrp="1"/>
          </p:cNvSpPr>
          <p:nvPr>
            <p:ph type="sldNum" idx="12"/>
          </p:nvPr>
        </p:nvSpPr>
        <p:spPr>
          <a:xfrm>
            <a:off x="8539582" y="5429942"/>
            <a:ext cx="124500" cy="921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600" b="1">
                <a:solidFill>
                  <a:schemeClr val="lt2"/>
                </a:solidFill>
                <a:latin typeface="Arial"/>
                <a:ea typeface="Arial"/>
                <a:cs typeface="Arial"/>
                <a:sym typeface="Arial"/>
              </a:defRPr>
            </a:lvl1pPr>
            <a:lvl2pPr marL="0" marR="0" lvl="1" indent="0" algn="l" rtl="0">
              <a:spcBef>
                <a:spcPts val="0"/>
              </a:spcBef>
              <a:buNone/>
              <a:defRPr sz="600" b="1">
                <a:solidFill>
                  <a:schemeClr val="lt2"/>
                </a:solidFill>
                <a:latin typeface="Arial"/>
                <a:ea typeface="Arial"/>
                <a:cs typeface="Arial"/>
                <a:sym typeface="Arial"/>
              </a:defRPr>
            </a:lvl2pPr>
            <a:lvl3pPr marL="0" marR="0" lvl="2" indent="0" algn="l" rtl="0">
              <a:spcBef>
                <a:spcPts val="0"/>
              </a:spcBef>
              <a:buNone/>
              <a:defRPr sz="600" b="1">
                <a:solidFill>
                  <a:schemeClr val="lt2"/>
                </a:solidFill>
                <a:latin typeface="Arial"/>
                <a:ea typeface="Arial"/>
                <a:cs typeface="Arial"/>
                <a:sym typeface="Arial"/>
              </a:defRPr>
            </a:lvl3pPr>
            <a:lvl4pPr marL="0" marR="0" lvl="3" indent="0" algn="l" rtl="0">
              <a:spcBef>
                <a:spcPts val="0"/>
              </a:spcBef>
              <a:buNone/>
              <a:defRPr sz="600" b="1">
                <a:solidFill>
                  <a:schemeClr val="lt2"/>
                </a:solidFill>
                <a:latin typeface="Arial"/>
                <a:ea typeface="Arial"/>
                <a:cs typeface="Arial"/>
                <a:sym typeface="Arial"/>
              </a:defRPr>
            </a:lvl4pPr>
            <a:lvl5pPr marL="0" marR="0" lvl="4" indent="0" algn="l" rtl="0">
              <a:spcBef>
                <a:spcPts val="0"/>
              </a:spcBef>
              <a:buNone/>
              <a:defRPr sz="600" b="1">
                <a:solidFill>
                  <a:schemeClr val="lt2"/>
                </a:solidFill>
                <a:latin typeface="Arial"/>
                <a:ea typeface="Arial"/>
                <a:cs typeface="Arial"/>
                <a:sym typeface="Arial"/>
              </a:defRPr>
            </a:lvl5pPr>
            <a:lvl6pPr marL="0" marR="0" lvl="5" indent="0" algn="l" rtl="0">
              <a:spcBef>
                <a:spcPts val="0"/>
              </a:spcBef>
              <a:buNone/>
              <a:defRPr sz="600" b="1">
                <a:solidFill>
                  <a:schemeClr val="lt2"/>
                </a:solidFill>
                <a:latin typeface="Arial"/>
                <a:ea typeface="Arial"/>
                <a:cs typeface="Arial"/>
                <a:sym typeface="Arial"/>
              </a:defRPr>
            </a:lvl6pPr>
            <a:lvl7pPr marL="0" marR="0" lvl="6" indent="0" algn="l" rtl="0">
              <a:spcBef>
                <a:spcPts val="0"/>
              </a:spcBef>
              <a:buNone/>
              <a:defRPr sz="600" b="1">
                <a:solidFill>
                  <a:schemeClr val="lt2"/>
                </a:solidFill>
                <a:latin typeface="Arial"/>
                <a:ea typeface="Arial"/>
                <a:cs typeface="Arial"/>
                <a:sym typeface="Arial"/>
              </a:defRPr>
            </a:lvl7pPr>
            <a:lvl8pPr marL="0" marR="0" lvl="7" indent="0" algn="l" rtl="0">
              <a:spcBef>
                <a:spcPts val="0"/>
              </a:spcBef>
              <a:buNone/>
              <a:defRPr sz="600" b="1">
                <a:solidFill>
                  <a:schemeClr val="lt2"/>
                </a:solidFill>
                <a:latin typeface="Arial"/>
                <a:ea typeface="Arial"/>
                <a:cs typeface="Arial"/>
                <a:sym typeface="Arial"/>
              </a:defRPr>
            </a:lvl8pPr>
            <a:lvl9pPr marL="0" marR="0" lvl="8" indent="0" algn="l" rtl="0">
              <a:spcBef>
                <a:spcPts val="0"/>
              </a:spcBef>
              <a:buNone/>
              <a:defRPr sz="6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546" name="Google Shape;546;p89"/>
          <p:cNvSpPr txBox="1">
            <a:spLocks noGrp="1"/>
          </p:cNvSpPr>
          <p:nvPr>
            <p:ph type="ftr" idx="11"/>
          </p:nvPr>
        </p:nvSpPr>
        <p:spPr>
          <a:xfrm>
            <a:off x="6686316" y="5429942"/>
            <a:ext cx="1793100" cy="92100"/>
          </a:xfrm>
          <a:prstGeom prst="rect">
            <a:avLst/>
          </a:prstGeom>
          <a:noFill/>
          <a:ln>
            <a:noFill/>
          </a:ln>
        </p:spPr>
        <p:txBody>
          <a:bodyPr spcFirstLastPara="1" wrap="square" lIns="68575" tIns="68575" rIns="68575" bIns="68575" anchor="ctr" anchorCtr="0"/>
          <a:lstStyle>
            <a:lvl1pPr marL="0" marR="0" lvl="0" indent="0" algn="r" rtl="0">
              <a:spcBef>
                <a:spcPts val="0"/>
              </a:spcBef>
              <a:spcAft>
                <a:spcPts val="0"/>
              </a:spcAft>
              <a:buSzPts val="1100"/>
              <a:buNone/>
              <a:defRPr sz="500" b="1">
                <a:solidFill>
                  <a:schemeClr val="lt2"/>
                </a:solidFill>
                <a:latin typeface="Arial"/>
                <a:ea typeface="Arial"/>
                <a:cs typeface="Arial"/>
                <a:sym typeface="Arial"/>
              </a:defRPr>
            </a:lvl1pPr>
            <a:lvl2pPr marL="342900" marR="0" lvl="1"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L="685800" marR="0" lvl="2"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L="1028700" marR="0" lvl="3"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L="1371600" marR="0" lvl="4"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L="1714500" marR="0" lvl="5"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L="2057400" marR="0" lvl="6"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L="2400300" marR="0" lvl="7"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L="2743200" marR="0" lvl="8"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Case study Option2">
  <p:cSld name="Case study Option2">
    <p:bg>
      <p:bgPr>
        <a:solidFill>
          <a:srgbClr val="FFFFFF"/>
        </a:solidFill>
        <a:effectLst/>
      </p:bgPr>
    </p:bg>
    <p:spTree>
      <p:nvGrpSpPr>
        <p:cNvPr id="1" name="Shape 547"/>
        <p:cNvGrpSpPr/>
        <p:nvPr/>
      </p:nvGrpSpPr>
      <p:grpSpPr>
        <a:xfrm>
          <a:off x="0" y="0"/>
          <a:ext cx="0" cy="0"/>
          <a:chOff x="0" y="0"/>
          <a:chExt cx="0" cy="0"/>
        </a:xfrm>
      </p:grpSpPr>
      <p:sp>
        <p:nvSpPr>
          <p:cNvPr id="548" name="Google Shape;548;p90"/>
          <p:cNvSpPr/>
          <p:nvPr/>
        </p:nvSpPr>
        <p:spPr>
          <a:xfrm>
            <a:off x="3344668" y="1174750"/>
            <a:ext cx="5324400" cy="3900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549" name="Google Shape;549;p90"/>
          <p:cNvSpPr/>
          <p:nvPr/>
        </p:nvSpPr>
        <p:spPr>
          <a:xfrm>
            <a:off x="3344668" y="1560524"/>
            <a:ext cx="5324400" cy="34164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550" name="Google Shape;550;p90"/>
          <p:cNvSpPr txBox="1">
            <a:spLocks noGrp="1"/>
          </p:cNvSpPr>
          <p:nvPr>
            <p:ph type="title"/>
          </p:nvPr>
        </p:nvSpPr>
        <p:spPr>
          <a:xfrm>
            <a:off x="473095" y="348001"/>
            <a:ext cx="6080100" cy="454200"/>
          </a:xfrm>
          <a:prstGeom prst="rect">
            <a:avLst/>
          </a:prstGeom>
          <a:noFill/>
          <a:ln>
            <a:noFill/>
          </a:ln>
        </p:spPr>
        <p:txBody>
          <a:bodyPr spcFirstLastPara="1" wrap="square" lIns="68575" tIns="68575" rIns="68575" bIns="68575" anchor="t" anchorCtr="0"/>
          <a:lstStyle>
            <a:lvl1pPr marL="0" marR="0" lvl="0" indent="0" algn="l" rtl="0">
              <a:lnSpc>
                <a:spcPct val="111111"/>
              </a:lnSpc>
              <a:spcBef>
                <a:spcPts val="0"/>
              </a:spcBef>
              <a:spcAft>
                <a:spcPts val="0"/>
              </a:spcAft>
              <a:buClr>
                <a:schemeClr val="dk2"/>
              </a:buClr>
              <a:buSzPts val="1100"/>
              <a:buFont typeface="Times New Roman"/>
              <a:buNone/>
              <a:defRPr sz="2700"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551" name="Google Shape;551;p90"/>
          <p:cNvSpPr txBox="1">
            <a:spLocks noGrp="1"/>
          </p:cNvSpPr>
          <p:nvPr>
            <p:ph type="body" idx="1"/>
          </p:nvPr>
        </p:nvSpPr>
        <p:spPr>
          <a:xfrm>
            <a:off x="3532927" y="1206034"/>
            <a:ext cx="4983600" cy="357300"/>
          </a:xfrm>
          <a:prstGeom prst="rect">
            <a:avLst/>
          </a:prstGeom>
          <a:noFill/>
          <a:ln>
            <a:noFill/>
          </a:ln>
        </p:spPr>
        <p:txBody>
          <a:bodyPr spcFirstLastPara="1" wrap="square" lIns="68575" tIns="68575" rIns="68575" bIns="68575" anchor="ctr" anchorCtr="0"/>
          <a:lstStyle>
            <a:lvl1pPr marL="457200" marR="0" lvl="0" indent="-228600" algn="l" rtl="0">
              <a:lnSpc>
                <a:spcPct val="105000"/>
              </a:lnSpc>
              <a:spcBef>
                <a:spcPts val="0"/>
              </a:spcBef>
              <a:spcAft>
                <a:spcPts val="0"/>
              </a:spcAft>
              <a:buClr>
                <a:schemeClr val="lt2"/>
              </a:buClr>
              <a:buSzPts val="1100"/>
              <a:buFont typeface="Arial"/>
              <a:buNone/>
              <a:defRPr sz="1500" b="1" i="0" u="none" strike="noStrike" cap="none">
                <a:solidFill>
                  <a:schemeClr val="lt2"/>
                </a:solidFill>
                <a:latin typeface="Arial"/>
                <a:ea typeface="Arial"/>
                <a:cs typeface="Arial"/>
                <a:sym typeface="Arial"/>
              </a:defRPr>
            </a:lvl1pPr>
            <a:lvl2pPr marL="914400" marR="0" lvl="1" indent="-323850" algn="l" rtl="0">
              <a:lnSpc>
                <a:spcPct val="110000"/>
              </a:lnSpc>
              <a:spcBef>
                <a:spcPts val="0"/>
              </a:spcBef>
              <a:spcAft>
                <a:spcPts val="0"/>
              </a:spcAft>
              <a:buClr>
                <a:schemeClr val="lt2"/>
              </a:buClr>
              <a:buSzPts val="1500"/>
              <a:buFont typeface="Arial"/>
              <a:buChar char="•"/>
              <a:defRPr sz="1500" b="1" i="0" u="none" strike="noStrike" cap="none">
                <a:solidFill>
                  <a:schemeClr val="lt1"/>
                </a:solidFill>
                <a:latin typeface="Arial"/>
                <a:ea typeface="Arial"/>
                <a:cs typeface="Arial"/>
                <a:sym typeface="Arial"/>
              </a:defRPr>
            </a:lvl2pPr>
            <a:lvl3pPr marL="1371600" marR="0" lvl="2" indent="-323850" algn="l" rtl="0">
              <a:lnSpc>
                <a:spcPct val="110000"/>
              </a:lnSpc>
              <a:spcBef>
                <a:spcPts val="0"/>
              </a:spcBef>
              <a:spcAft>
                <a:spcPts val="0"/>
              </a:spcAft>
              <a:buClr>
                <a:schemeClr val="accent4"/>
              </a:buClr>
              <a:buSzPts val="1500"/>
              <a:buFont typeface="Arial"/>
              <a:buChar char="‒"/>
              <a:defRPr sz="1500" b="1" i="0" u="none" strike="noStrike" cap="none">
                <a:solidFill>
                  <a:schemeClr val="lt1"/>
                </a:solidFill>
                <a:latin typeface="Arial"/>
                <a:ea typeface="Arial"/>
                <a:cs typeface="Arial"/>
                <a:sym typeface="Arial"/>
              </a:defRPr>
            </a:lvl3pPr>
            <a:lvl4pPr marL="1828800" marR="0" lvl="3" indent="-228600" algn="l" rtl="0">
              <a:lnSpc>
                <a:spcPct val="75000"/>
              </a:lnSpc>
              <a:spcBef>
                <a:spcPts val="0"/>
              </a:spcBef>
              <a:spcAft>
                <a:spcPts val="0"/>
              </a:spcAft>
              <a:buClr>
                <a:schemeClr val="dk1"/>
              </a:buClr>
              <a:buSzPts val="1100"/>
              <a:buFont typeface="Arial"/>
              <a:buNone/>
              <a:defRPr sz="1500" b="1" i="0" u="none" strike="noStrike" cap="none">
                <a:solidFill>
                  <a:schemeClr val="lt1"/>
                </a:solidFill>
                <a:latin typeface="Arial"/>
                <a:ea typeface="Arial"/>
                <a:cs typeface="Arial"/>
                <a:sym typeface="Arial"/>
              </a:defRPr>
            </a:lvl4pPr>
            <a:lvl5pPr marL="2286000" marR="0" lvl="4" indent="-323850" algn="l" rtl="0">
              <a:spcBef>
                <a:spcPts val="600"/>
              </a:spcBef>
              <a:spcAft>
                <a:spcPts val="0"/>
              </a:spcAft>
              <a:buClr>
                <a:schemeClr val="lt1"/>
              </a:buClr>
              <a:buSzPts val="1500"/>
              <a:buFont typeface="Arial"/>
              <a:buChar char="»"/>
              <a:defRPr sz="1500" b="1" i="0" u="none" strike="noStrike" cap="none">
                <a:solidFill>
                  <a:schemeClr val="lt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552" name="Google Shape;552;p90"/>
          <p:cNvSpPr txBox="1">
            <a:spLocks noGrp="1"/>
          </p:cNvSpPr>
          <p:nvPr>
            <p:ph type="body" idx="2"/>
          </p:nvPr>
        </p:nvSpPr>
        <p:spPr>
          <a:xfrm>
            <a:off x="3553656" y="1682750"/>
            <a:ext cx="4867800" cy="3048000"/>
          </a:xfrm>
          <a:prstGeom prst="rect">
            <a:avLst/>
          </a:prstGeom>
          <a:noFill/>
          <a:ln>
            <a:noFill/>
          </a:ln>
        </p:spPr>
        <p:txBody>
          <a:bodyPr spcFirstLastPara="1" wrap="square" lIns="68575" tIns="68575" rIns="68575" bIns="68575" anchor="t" anchorCtr="0"/>
          <a:lstStyle>
            <a:lvl1pPr marL="457200" marR="0" lvl="0" indent="-228600" algn="l" rtl="0">
              <a:lnSpc>
                <a:spcPct val="130000"/>
              </a:lnSpc>
              <a:spcBef>
                <a:spcPts val="0"/>
              </a:spcBef>
              <a:spcAft>
                <a:spcPts val="0"/>
              </a:spcAft>
              <a:buClr>
                <a:schemeClr val="lt2"/>
              </a:buClr>
              <a:buSzPts val="1100"/>
              <a:buFont typeface="Arial"/>
              <a:buNone/>
              <a:defRPr sz="800" b="1" i="0" u="none" strike="noStrike" cap="none">
                <a:solidFill>
                  <a:schemeClr val="lt2"/>
                </a:solidFill>
                <a:latin typeface="Arial"/>
                <a:ea typeface="Arial"/>
                <a:cs typeface="Arial"/>
                <a:sym typeface="Arial"/>
              </a:defRPr>
            </a:lvl1pPr>
            <a:lvl2pPr marL="914400" marR="0" lvl="1" indent="-228600" algn="l" rtl="0">
              <a:lnSpc>
                <a:spcPct val="130000"/>
              </a:lnSpc>
              <a:spcBef>
                <a:spcPts val="400"/>
              </a:spcBef>
              <a:spcAft>
                <a:spcPts val="0"/>
              </a:spcAft>
              <a:buClr>
                <a:schemeClr val="lt2"/>
              </a:buClr>
              <a:buSzPts val="1400"/>
              <a:buFont typeface="Arial"/>
              <a:buNone/>
              <a:defRPr sz="800" b="0" i="0" u="none" strike="noStrike" cap="none">
                <a:solidFill>
                  <a:srgbClr val="000000"/>
                </a:solidFill>
                <a:latin typeface="Arial"/>
                <a:ea typeface="Arial"/>
                <a:cs typeface="Arial"/>
                <a:sym typeface="Arial"/>
              </a:defRPr>
            </a:lvl2pPr>
            <a:lvl3pPr marL="1371600" marR="0" lvl="2" indent="-279400" algn="l" rtl="0">
              <a:lnSpc>
                <a:spcPct val="130000"/>
              </a:lnSpc>
              <a:spcBef>
                <a:spcPts val="400"/>
              </a:spcBef>
              <a:spcAft>
                <a:spcPts val="0"/>
              </a:spcAft>
              <a:buClr>
                <a:schemeClr val="lt2"/>
              </a:buClr>
              <a:buSzPts val="800"/>
              <a:buFont typeface="Arial"/>
              <a:buChar char="-"/>
              <a:defRPr sz="800" b="0" i="0" u="none" strike="noStrike" cap="none">
                <a:solidFill>
                  <a:srgbClr val="000000"/>
                </a:solidFill>
                <a:latin typeface="Arial"/>
                <a:ea typeface="Arial"/>
                <a:cs typeface="Arial"/>
                <a:sym typeface="Arial"/>
              </a:defRPr>
            </a:lvl3pPr>
            <a:lvl4pPr marL="1828800" marR="0" lvl="3" indent="-228600" algn="l" rtl="0">
              <a:lnSpc>
                <a:spcPct val="130000"/>
              </a:lnSpc>
              <a:spcBef>
                <a:spcPts val="400"/>
              </a:spcBef>
              <a:spcAft>
                <a:spcPts val="0"/>
              </a:spcAft>
              <a:buClr>
                <a:schemeClr val="dk1"/>
              </a:buClr>
              <a:buSzPts val="1100"/>
              <a:buFont typeface="Arial"/>
              <a:buNone/>
              <a:defRPr sz="800" b="0" i="0" u="none" strike="noStrike" cap="none">
                <a:solidFill>
                  <a:schemeClr val="lt2"/>
                </a:solidFill>
                <a:latin typeface="Arial"/>
                <a:ea typeface="Arial"/>
                <a:cs typeface="Arial"/>
                <a:sym typeface="Arial"/>
              </a:defRPr>
            </a:lvl4pPr>
            <a:lvl5pPr marL="2286000" marR="0" lvl="4" indent="-279400" algn="l" rtl="0">
              <a:lnSpc>
                <a:spcPct val="130000"/>
              </a:lnSpc>
              <a:spcBef>
                <a:spcPts val="0"/>
              </a:spcBef>
              <a:spcAft>
                <a:spcPts val="0"/>
              </a:spcAft>
              <a:buClr>
                <a:schemeClr val="dk1"/>
              </a:buClr>
              <a:buSzPts val="800"/>
              <a:buFont typeface="Arial"/>
              <a:buChar char="»"/>
              <a:defRPr sz="800"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553" name="Google Shape;553;p90"/>
          <p:cNvSpPr>
            <a:spLocks noGrp="1"/>
          </p:cNvSpPr>
          <p:nvPr>
            <p:ph type="pic" idx="3"/>
          </p:nvPr>
        </p:nvSpPr>
        <p:spPr>
          <a:xfrm>
            <a:off x="476020" y="1174750"/>
            <a:ext cx="2562300" cy="1825800"/>
          </a:xfrm>
          <a:prstGeom prst="rect">
            <a:avLst/>
          </a:prstGeom>
          <a:solidFill>
            <a:srgbClr val="BBBBBB"/>
          </a:solidFill>
          <a:ln>
            <a:noFill/>
          </a:ln>
        </p:spPr>
        <p:txBody>
          <a:bodyPr spcFirstLastPara="1" wrap="square" lIns="68575" tIns="68575" rIns="68575" bIns="68575" anchor="t" anchorCtr="0"/>
          <a:lstStyle>
            <a:lvl1pPr marL="0" marR="0" lvl="0" indent="0" algn="ctr" rtl="0">
              <a:lnSpc>
                <a:spcPct val="220000"/>
              </a:lnSpc>
              <a:spcBef>
                <a:spcPts val="0"/>
              </a:spcBef>
              <a:spcAft>
                <a:spcPts val="0"/>
              </a:spcAft>
              <a:buClr>
                <a:schemeClr val="dk1"/>
              </a:buClr>
              <a:buSzPts val="1100"/>
              <a:buFont typeface="Arial"/>
              <a:buNone/>
              <a:defRPr sz="800" b="0" i="0" u="none" strike="noStrike" cap="none">
                <a:solidFill>
                  <a:schemeClr val="dk1"/>
                </a:solidFill>
                <a:latin typeface="Arial"/>
                <a:ea typeface="Arial"/>
                <a:cs typeface="Arial"/>
                <a:sym typeface="Arial"/>
              </a:defRPr>
            </a:lvl1pPr>
            <a:lvl2pPr marL="139700" marR="0" lvl="1" indent="-139700" algn="l" rtl="0">
              <a:lnSpc>
                <a:spcPct val="122222"/>
              </a:lnSpc>
              <a:spcBef>
                <a:spcPts val="0"/>
              </a:spcBef>
              <a:spcAft>
                <a:spcPts val="0"/>
              </a:spcAft>
              <a:buClr>
                <a:schemeClr val="lt2"/>
              </a:buClr>
              <a:buSzPts val="1400"/>
              <a:buFont typeface="Arial"/>
              <a:buChar char="•"/>
              <a:defRPr sz="1400" b="0" i="0" u="none" strike="noStrike" cap="none">
                <a:solidFill>
                  <a:schemeClr val="dk1"/>
                </a:solidFill>
                <a:latin typeface="Arial"/>
                <a:ea typeface="Arial"/>
                <a:cs typeface="Arial"/>
                <a:sym typeface="Arial"/>
              </a:defRPr>
            </a:lvl2pPr>
            <a:lvl3pPr marL="266700" marR="0" lvl="2" indent="-139700" algn="l" rtl="0">
              <a:lnSpc>
                <a:spcPct val="122222"/>
              </a:lnSpc>
              <a:spcBef>
                <a:spcPts val="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3pPr>
            <a:lvl4pPr marL="584200" marR="0" lvl="3" indent="0" algn="l" rtl="0">
              <a:lnSpc>
                <a:spcPct val="125000"/>
              </a:lnSpc>
              <a:spcBef>
                <a:spcPts val="0"/>
              </a:spcBef>
              <a:spcAft>
                <a:spcPts val="0"/>
              </a:spcAft>
              <a:buClr>
                <a:schemeClr val="dk1"/>
              </a:buClr>
              <a:buSzPts val="1100"/>
              <a:buFont typeface="Arial"/>
              <a:buNone/>
              <a:defRPr sz="900" b="0" i="0" u="none" strike="noStrike" cap="none">
                <a:solidFill>
                  <a:schemeClr val="lt2"/>
                </a:solidFill>
                <a:latin typeface="Arial"/>
                <a:ea typeface="Arial"/>
                <a:cs typeface="Arial"/>
                <a:sym typeface="Arial"/>
              </a:defRPr>
            </a:lvl4pPr>
            <a:lvl5pPr marL="1549400" marR="0" lvl="4" indent="-177800" algn="l" rtl="0">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1892300" marR="0" lvl="5"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2235200" marR="0" lvl="6"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2578100" marR="0" lvl="7"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2921000" marR="0" lvl="8"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554" name="Google Shape;554;p90"/>
          <p:cNvSpPr>
            <a:spLocks noGrp="1"/>
          </p:cNvSpPr>
          <p:nvPr>
            <p:ph type="pic" idx="4"/>
          </p:nvPr>
        </p:nvSpPr>
        <p:spPr>
          <a:xfrm>
            <a:off x="476020" y="3135313"/>
            <a:ext cx="2562300" cy="1825800"/>
          </a:xfrm>
          <a:prstGeom prst="rect">
            <a:avLst/>
          </a:prstGeom>
          <a:solidFill>
            <a:srgbClr val="BBBBBB"/>
          </a:solidFill>
          <a:ln>
            <a:noFill/>
          </a:ln>
        </p:spPr>
        <p:txBody>
          <a:bodyPr spcFirstLastPara="1" wrap="square" lIns="68575" tIns="68575" rIns="68575" bIns="68575" anchor="t" anchorCtr="0"/>
          <a:lstStyle>
            <a:lvl1pPr marL="0" marR="0" lvl="0" indent="0" algn="ctr" rtl="0">
              <a:lnSpc>
                <a:spcPct val="220000"/>
              </a:lnSpc>
              <a:spcBef>
                <a:spcPts val="0"/>
              </a:spcBef>
              <a:spcAft>
                <a:spcPts val="0"/>
              </a:spcAft>
              <a:buClr>
                <a:schemeClr val="dk1"/>
              </a:buClr>
              <a:buSzPts val="1100"/>
              <a:buFont typeface="Arial"/>
              <a:buNone/>
              <a:defRPr sz="800" b="0" i="0" u="none" strike="noStrike" cap="none">
                <a:solidFill>
                  <a:schemeClr val="dk1"/>
                </a:solidFill>
                <a:latin typeface="Arial"/>
                <a:ea typeface="Arial"/>
                <a:cs typeface="Arial"/>
                <a:sym typeface="Arial"/>
              </a:defRPr>
            </a:lvl1pPr>
            <a:lvl2pPr marL="139700" marR="0" lvl="1" indent="-139700" algn="l" rtl="0">
              <a:lnSpc>
                <a:spcPct val="122222"/>
              </a:lnSpc>
              <a:spcBef>
                <a:spcPts val="0"/>
              </a:spcBef>
              <a:spcAft>
                <a:spcPts val="0"/>
              </a:spcAft>
              <a:buClr>
                <a:schemeClr val="lt2"/>
              </a:buClr>
              <a:buSzPts val="1400"/>
              <a:buFont typeface="Arial"/>
              <a:buChar char="•"/>
              <a:defRPr sz="1400" b="0" i="0" u="none" strike="noStrike" cap="none">
                <a:solidFill>
                  <a:schemeClr val="dk1"/>
                </a:solidFill>
                <a:latin typeface="Arial"/>
                <a:ea typeface="Arial"/>
                <a:cs typeface="Arial"/>
                <a:sym typeface="Arial"/>
              </a:defRPr>
            </a:lvl2pPr>
            <a:lvl3pPr marL="266700" marR="0" lvl="2" indent="-139700" algn="l" rtl="0">
              <a:lnSpc>
                <a:spcPct val="122222"/>
              </a:lnSpc>
              <a:spcBef>
                <a:spcPts val="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3pPr>
            <a:lvl4pPr marL="584200" marR="0" lvl="3" indent="0" algn="l" rtl="0">
              <a:lnSpc>
                <a:spcPct val="125000"/>
              </a:lnSpc>
              <a:spcBef>
                <a:spcPts val="0"/>
              </a:spcBef>
              <a:spcAft>
                <a:spcPts val="0"/>
              </a:spcAft>
              <a:buClr>
                <a:schemeClr val="dk1"/>
              </a:buClr>
              <a:buSzPts val="1100"/>
              <a:buFont typeface="Arial"/>
              <a:buNone/>
              <a:defRPr sz="900" b="0" i="0" u="none" strike="noStrike" cap="none">
                <a:solidFill>
                  <a:schemeClr val="lt2"/>
                </a:solidFill>
                <a:latin typeface="Arial"/>
                <a:ea typeface="Arial"/>
                <a:cs typeface="Arial"/>
                <a:sym typeface="Arial"/>
              </a:defRPr>
            </a:lvl4pPr>
            <a:lvl5pPr marL="1549400" marR="0" lvl="4" indent="-177800" algn="l" rtl="0">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1892300" marR="0" lvl="5"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2235200" marR="0" lvl="6"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2578100" marR="0" lvl="7"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2921000" marR="0" lvl="8"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555" name="Google Shape;555;p90"/>
          <p:cNvSpPr>
            <a:spLocks noGrp="1"/>
          </p:cNvSpPr>
          <p:nvPr>
            <p:ph type="pic" idx="5"/>
          </p:nvPr>
        </p:nvSpPr>
        <p:spPr>
          <a:xfrm>
            <a:off x="6810607" y="468313"/>
            <a:ext cx="1857300" cy="389100"/>
          </a:xfrm>
          <a:prstGeom prst="rect">
            <a:avLst/>
          </a:prstGeom>
          <a:solidFill>
            <a:srgbClr val="BBBBBB"/>
          </a:solidFill>
          <a:ln>
            <a:noFill/>
          </a:ln>
        </p:spPr>
        <p:txBody>
          <a:bodyPr spcFirstLastPara="1" wrap="square" lIns="68575" tIns="68575" rIns="68575" bIns="68575" anchor="t" anchorCtr="0"/>
          <a:lstStyle>
            <a:lvl1pPr marL="0" marR="0" lvl="0" indent="0" algn="ctr" rtl="0">
              <a:lnSpc>
                <a:spcPct val="275000"/>
              </a:lnSpc>
              <a:spcBef>
                <a:spcPts val="0"/>
              </a:spcBef>
              <a:spcAft>
                <a:spcPts val="0"/>
              </a:spcAft>
              <a:buClr>
                <a:schemeClr val="dk1"/>
              </a:buClr>
              <a:buSzPts val="1100"/>
              <a:buFont typeface="Arial"/>
              <a:buNone/>
              <a:defRPr sz="600" b="0" i="0" u="none" strike="noStrike" cap="none">
                <a:solidFill>
                  <a:schemeClr val="dk1"/>
                </a:solidFill>
                <a:latin typeface="Arial"/>
                <a:ea typeface="Arial"/>
                <a:cs typeface="Arial"/>
                <a:sym typeface="Arial"/>
              </a:defRPr>
            </a:lvl1pPr>
            <a:lvl2pPr marL="139700" marR="0" lvl="1" indent="-139700" algn="l" rtl="0">
              <a:lnSpc>
                <a:spcPct val="122222"/>
              </a:lnSpc>
              <a:spcBef>
                <a:spcPts val="0"/>
              </a:spcBef>
              <a:spcAft>
                <a:spcPts val="0"/>
              </a:spcAft>
              <a:buClr>
                <a:schemeClr val="lt2"/>
              </a:buClr>
              <a:buSzPts val="1400"/>
              <a:buFont typeface="Arial"/>
              <a:buChar char="•"/>
              <a:defRPr sz="1400" b="0" i="0" u="none" strike="noStrike" cap="none">
                <a:solidFill>
                  <a:schemeClr val="dk1"/>
                </a:solidFill>
                <a:latin typeface="Arial"/>
                <a:ea typeface="Arial"/>
                <a:cs typeface="Arial"/>
                <a:sym typeface="Arial"/>
              </a:defRPr>
            </a:lvl2pPr>
            <a:lvl3pPr marL="266700" marR="0" lvl="2" indent="-139700" algn="l" rtl="0">
              <a:lnSpc>
                <a:spcPct val="122222"/>
              </a:lnSpc>
              <a:spcBef>
                <a:spcPts val="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3pPr>
            <a:lvl4pPr marL="584200" marR="0" lvl="3" indent="0" algn="l" rtl="0">
              <a:lnSpc>
                <a:spcPct val="125000"/>
              </a:lnSpc>
              <a:spcBef>
                <a:spcPts val="0"/>
              </a:spcBef>
              <a:spcAft>
                <a:spcPts val="0"/>
              </a:spcAft>
              <a:buClr>
                <a:schemeClr val="dk1"/>
              </a:buClr>
              <a:buSzPts val="1100"/>
              <a:buFont typeface="Arial"/>
              <a:buNone/>
              <a:defRPr sz="900" b="0" i="0" u="none" strike="noStrike" cap="none">
                <a:solidFill>
                  <a:schemeClr val="lt2"/>
                </a:solidFill>
                <a:latin typeface="Arial"/>
                <a:ea typeface="Arial"/>
                <a:cs typeface="Arial"/>
                <a:sym typeface="Arial"/>
              </a:defRPr>
            </a:lvl4pPr>
            <a:lvl5pPr marL="1549400" marR="0" lvl="4" indent="-177800" algn="l" rtl="0">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1892300" marR="0" lvl="5"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2235200" marR="0" lvl="6"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2578100" marR="0" lvl="7"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2921000" marR="0" lvl="8"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556" name="Google Shape;556;p90"/>
          <p:cNvSpPr txBox="1">
            <a:spLocks noGrp="1"/>
          </p:cNvSpPr>
          <p:nvPr>
            <p:ph type="sldNum" idx="12"/>
          </p:nvPr>
        </p:nvSpPr>
        <p:spPr>
          <a:xfrm>
            <a:off x="8539582" y="5429942"/>
            <a:ext cx="124500" cy="921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600" b="1">
                <a:solidFill>
                  <a:schemeClr val="lt2"/>
                </a:solidFill>
                <a:latin typeface="Arial"/>
                <a:ea typeface="Arial"/>
                <a:cs typeface="Arial"/>
                <a:sym typeface="Arial"/>
              </a:defRPr>
            </a:lvl1pPr>
            <a:lvl2pPr marL="0" marR="0" lvl="1" indent="0" algn="l" rtl="0">
              <a:spcBef>
                <a:spcPts val="0"/>
              </a:spcBef>
              <a:buNone/>
              <a:defRPr sz="600" b="1">
                <a:solidFill>
                  <a:schemeClr val="lt2"/>
                </a:solidFill>
                <a:latin typeface="Arial"/>
                <a:ea typeface="Arial"/>
                <a:cs typeface="Arial"/>
                <a:sym typeface="Arial"/>
              </a:defRPr>
            </a:lvl2pPr>
            <a:lvl3pPr marL="0" marR="0" lvl="2" indent="0" algn="l" rtl="0">
              <a:spcBef>
                <a:spcPts val="0"/>
              </a:spcBef>
              <a:buNone/>
              <a:defRPr sz="600" b="1">
                <a:solidFill>
                  <a:schemeClr val="lt2"/>
                </a:solidFill>
                <a:latin typeface="Arial"/>
                <a:ea typeface="Arial"/>
                <a:cs typeface="Arial"/>
                <a:sym typeface="Arial"/>
              </a:defRPr>
            </a:lvl3pPr>
            <a:lvl4pPr marL="0" marR="0" lvl="3" indent="0" algn="l" rtl="0">
              <a:spcBef>
                <a:spcPts val="0"/>
              </a:spcBef>
              <a:buNone/>
              <a:defRPr sz="600" b="1">
                <a:solidFill>
                  <a:schemeClr val="lt2"/>
                </a:solidFill>
                <a:latin typeface="Arial"/>
                <a:ea typeface="Arial"/>
                <a:cs typeface="Arial"/>
                <a:sym typeface="Arial"/>
              </a:defRPr>
            </a:lvl4pPr>
            <a:lvl5pPr marL="0" marR="0" lvl="4" indent="0" algn="l" rtl="0">
              <a:spcBef>
                <a:spcPts val="0"/>
              </a:spcBef>
              <a:buNone/>
              <a:defRPr sz="600" b="1">
                <a:solidFill>
                  <a:schemeClr val="lt2"/>
                </a:solidFill>
                <a:latin typeface="Arial"/>
                <a:ea typeface="Arial"/>
                <a:cs typeface="Arial"/>
                <a:sym typeface="Arial"/>
              </a:defRPr>
            </a:lvl5pPr>
            <a:lvl6pPr marL="0" marR="0" lvl="5" indent="0" algn="l" rtl="0">
              <a:spcBef>
                <a:spcPts val="0"/>
              </a:spcBef>
              <a:buNone/>
              <a:defRPr sz="600" b="1">
                <a:solidFill>
                  <a:schemeClr val="lt2"/>
                </a:solidFill>
                <a:latin typeface="Arial"/>
                <a:ea typeface="Arial"/>
                <a:cs typeface="Arial"/>
                <a:sym typeface="Arial"/>
              </a:defRPr>
            </a:lvl6pPr>
            <a:lvl7pPr marL="0" marR="0" lvl="6" indent="0" algn="l" rtl="0">
              <a:spcBef>
                <a:spcPts val="0"/>
              </a:spcBef>
              <a:buNone/>
              <a:defRPr sz="600" b="1">
                <a:solidFill>
                  <a:schemeClr val="lt2"/>
                </a:solidFill>
                <a:latin typeface="Arial"/>
                <a:ea typeface="Arial"/>
                <a:cs typeface="Arial"/>
                <a:sym typeface="Arial"/>
              </a:defRPr>
            </a:lvl7pPr>
            <a:lvl8pPr marL="0" marR="0" lvl="7" indent="0" algn="l" rtl="0">
              <a:spcBef>
                <a:spcPts val="0"/>
              </a:spcBef>
              <a:buNone/>
              <a:defRPr sz="600" b="1">
                <a:solidFill>
                  <a:schemeClr val="lt2"/>
                </a:solidFill>
                <a:latin typeface="Arial"/>
                <a:ea typeface="Arial"/>
                <a:cs typeface="Arial"/>
                <a:sym typeface="Arial"/>
              </a:defRPr>
            </a:lvl8pPr>
            <a:lvl9pPr marL="0" marR="0" lvl="8" indent="0" algn="l" rtl="0">
              <a:spcBef>
                <a:spcPts val="0"/>
              </a:spcBef>
              <a:buNone/>
              <a:defRPr sz="6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557" name="Google Shape;557;p90"/>
          <p:cNvSpPr txBox="1">
            <a:spLocks noGrp="1"/>
          </p:cNvSpPr>
          <p:nvPr>
            <p:ph type="ftr" idx="11"/>
          </p:nvPr>
        </p:nvSpPr>
        <p:spPr>
          <a:xfrm>
            <a:off x="6686316" y="5429942"/>
            <a:ext cx="1793100" cy="92100"/>
          </a:xfrm>
          <a:prstGeom prst="rect">
            <a:avLst/>
          </a:prstGeom>
          <a:noFill/>
          <a:ln>
            <a:noFill/>
          </a:ln>
        </p:spPr>
        <p:txBody>
          <a:bodyPr spcFirstLastPara="1" wrap="square" lIns="68575" tIns="68575" rIns="68575" bIns="68575" anchor="ctr" anchorCtr="0"/>
          <a:lstStyle>
            <a:lvl1pPr marL="0" marR="0" lvl="0" indent="0" algn="r" rtl="0">
              <a:spcBef>
                <a:spcPts val="0"/>
              </a:spcBef>
              <a:spcAft>
                <a:spcPts val="0"/>
              </a:spcAft>
              <a:buSzPts val="1100"/>
              <a:buNone/>
              <a:defRPr sz="500" b="1">
                <a:solidFill>
                  <a:schemeClr val="lt2"/>
                </a:solidFill>
                <a:latin typeface="Arial"/>
                <a:ea typeface="Arial"/>
                <a:cs typeface="Arial"/>
                <a:sym typeface="Arial"/>
              </a:defRPr>
            </a:lvl1pPr>
            <a:lvl2pPr marL="342900" marR="0" lvl="1"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L="685800" marR="0" lvl="2"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L="1028700" marR="0" lvl="3"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L="1371600" marR="0" lvl="4"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L="1714500" marR="0" lvl="5"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L="2057400" marR="0" lvl="6"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L="2400300" marR="0" lvl="7"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L="2743200" marR="0" lvl="8"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rgbClr val="FFFFFF"/>
        </a:solidFill>
        <a:effectLst/>
      </p:bgPr>
    </p:bg>
    <p:spTree>
      <p:nvGrpSpPr>
        <p:cNvPr id="1" name="Shape 558"/>
        <p:cNvGrpSpPr/>
        <p:nvPr/>
      </p:nvGrpSpPr>
      <p:grpSpPr>
        <a:xfrm>
          <a:off x="0" y="0"/>
          <a:ext cx="0" cy="0"/>
          <a:chOff x="0" y="0"/>
          <a:chExt cx="0" cy="0"/>
        </a:xfrm>
      </p:grpSpPr>
      <p:sp>
        <p:nvSpPr>
          <p:cNvPr id="559" name="Google Shape;559;p91"/>
          <p:cNvSpPr txBox="1">
            <a:spLocks noGrp="1"/>
          </p:cNvSpPr>
          <p:nvPr>
            <p:ph type="title"/>
          </p:nvPr>
        </p:nvSpPr>
        <p:spPr>
          <a:xfrm>
            <a:off x="467916" y="348000"/>
            <a:ext cx="8208300" cy="914100"/>
          </a:xfrm>
          <a:prstGeom prst="rect">
            <a:avLst/>
          </a:prstGeom>
          <a:noFill/>
          <a:ln>
            <a:noFill/>
          </a:ln>
        </p:spPr>
        <p:txBody>
          <a:bodyPr spcFirstLastPara="1" wrap="square" lIns="68575" tIns="68575" rIns="68575" bIns="68575" anchor="t" anchorCtr="0"/>
          <a:lstStyle>
            <a:lvl1pPr marL="0" marR="0" lvl="0" indent="0" algn="l" rtl="0">
              <a:lnSpc>
                <a:spcPct val="111111"/>
              </a:lnSpc>
              <a:spcBef>
                <a:spcPts val="0"/>
              </a:spcBef>
              <a:spcAft>
                <a:spcPts val="0"/>
              </a:spcAft>
              <a:buClr>
                <a:schemeClr val="dk2"/>
              </a:buClr>
              <a:buSzPts val="1100"/>
              <a:buFont typeface="Times New Roman"/>
              <a:buNone/>
              <a:defRPr sz="2700"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560" name="Google Shape;560;p91"/>
          <p:cNvSpPr txBox="1">
            <a:spLocks noGrp="1"/>
          </p:cNvSpPr>
          <p:nvPr>
            <p:ph type="body" idx="1"/>
          </p:nvPr>
        </p:nvSpPr>
        <p:spPr>
          <a:xfrm>
            <a:off x="467917" y="1420813"/>
            <a:ext cx="6666000" cy="2643300"/>
          </a:xfrm>
          <a:prstGeom prst="rect">
            <a:avLst/>
          </a:prstGeom>
          <a:noFill/>
          <a:ln>
            <a:noFill/>
          </a:ln>
        </p:spPr>
        <p:txBody>
          <a:bodyPr spcFirstLastPara="1" wrap="square" lIns="68575" tIns="68575" rIns="68575" bIns="68575" anchor="t" anchorCtr="0"/>
          <a:lstStyle>
            <a:lvl1pPr marL="457200" marR="0" lvl="0" indent="-228600" algn="l" rtl="0">
              <a:lnSpc>
                <a:spcPct val="122222"/>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1pPr>
            <a:lvl2pPr marL="914400" marR="0" lvl="1" indent="-317500" algn="l" rtl="0">
              <a:lnSpc>
                <a:spcPct val="122222"/>
              </a:lnSpc>
              <a:spcBef>
                <a:spcPts val="0"/>
              </a:spcBef>
              <a:spcAft>
                <a:spcPts val="0"/>
              </a:spcAft>
              <a:buClr>
                <a:schemeClr val="lt2"/>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22222"/>
              </a:lnSpc>
              <a:spcBef>
                <a:spcPts val="0"/>
              </a:spcBef>
              <a:spcAft>
                <a:spcPts val="0"/>
              </a:spcAft>
              <a:buClr>
                <a:schemeClr val="accent4"/>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100"/>
              <a:buFont typeface="Arial"/>
              <a:buNone/>
              <a:defRPr sz="900" b="0" i="0" u="none" strike="noStrike" cap="none">
                <a:solidFill>
                  <a:schemeClr val="lt2"/>
                </a:solidFill>
                <a:latin typeface="Arial"/>
                <a:ea typeface="Arial"/>
                <a:cs typeface="Arial"/>
                <a:sym typeface="Arial"/>
              </a:defRPr>
            </a:lvl4pPr>
            <a:lvl5pPr marL="2286000" marR="0" lvl="4" indent="-317500" algn="l" rtl="0">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561" name="Google Shape;561;p91"/>
          <p:cNvSpPr txBox="1">
            <a:spLocks noGrp="1"/>
          </p:cNvSpPr>
          <p:nvPr>
            <p:ph type="sldNum" idx="12"/>
          </p:nvPr>
        </p:nvSpPr>
        <p:spPr>
          <a:xfrm>
            <a:off x="8539582" y="5429942"/>
            <a:ext cx="124500" cy="921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600" b="1">
                <a:solidFill>
                  <a:schemeClr val="lt2"/>
                </a:solidFill>
                <a:latin typeface="Arial"/>
                <a:ea typeface="Arial"/>
                <a:cs typeface="Arial"/>
                <a:sym typeface="Arial"/>
              </a:defRPr>
            </a:lvl1pPr>
            <a:lvl2pPr marL="0" marR="0" lvl="1" indent="0" algn="l" rtl="0">
              <a:spcBef>
                <a:spcPts val="0"/>
              </a:spcBef>
              <a:buNone/>
              <a:defRPr sz="600" b="1">
                <a:solidFill>
                  <a:schemeClr val="lt2"/>
                </a:solidFill>
                <a:latin typeface="Arial"/>
                <a:ea typeface="Arial"/>
                <a:cs typeface="Arial"/>
                <a:sym typeface="Arial"/>
              </a:defRPr>
            </a:lvl2pPr>
            <a:lvl3pPr marL="0" marR="0" lvl="2" indent="0" algn="l" rtl="0">
              <a:spcBef>
                <a:spcPts val="0"/>
              </a:spcBef>
              <a:buNone/>
              <a:defRPr sz="600" b="1">
                <a:solidFill>
                  <a:schemeClr val="lt2"/>
                </a:solidFill>
                <a:latin typeface="Arial"/>
                <a:ea typeface="Arial"/>
                <a:cs typeface="Arial"/>
                <a:sym typeface="Arial"/>
              </a:defRPr>
            </a:lvl3pPr>
            <a:lvl4pPr marL="0" marR="0" lvl="3" indent="0" algn="l" rtl="0">
              <a:spcBef>
                <a:spcPts val="0"/>
              </a:spcBef>
              <a:buNone/>
              <a:defRPr sz="600" b="1">
                <a:solidFill>
                  <a:schemeClr val="lt2"/>
                </a:solidFill>
                <a:latin typeface="Arial"/>
                <a:ea typeface="Arial"/>
                <a:cs typeface="Arial"/>
                <a:sym typeface="Arial"/>
              </a:defRPr>
            </a:lvl4pPr>
            <a:lvl5pPr marL="0" marR="0" lvl="4" indent="0" algn="l" rtl="0">
              <a:spcBef>
                <a:spcPts val="0"/>
              </a:spcBef>
              <a:buNone/>
              <a:defRPr sz="600" b="1">
                <a:solidFill>
                  <a:schemeClr val="lt2"/>
                </a:solidFill>
                <a:latin typeface="Arial"/>
                <a:ea typeface="Arial"/>
                <a:cs typeface="Arial"/>
                <a:sym typeface="Arial"/>
              </a:defRPr>
            </a:lvl5pPr>
            <a:lvl6pPr marL="0" marR="0" lvl="5" indent="0" algn="l" rtl="0">
              <a:spcBef>
                <a:spcPts val="0"/>
              </a:spcBef>
              <a:buNone/>
              <a:defRPr sz="600" b="1">
                <a:solidFill>
                  <a:schemeClr val="lt2"/>
                </a:solidFill>
                <a:latin typeface="Arial"/>
                <a:ea typeface="Arial"/>
                <a:cs typeface="Arial"/>
                <a:sym typeface="Arial"/>
              </a:defRPr>
            </a:lvl6pPr>
            <a:lvl7pPr marL="0" marR="0" lvl="6" indent="0" algn="l" rtl="0">
              <a:spcBef>
                <a:spcPts val="0"/>
              </a:spcBef>
              <a:buNone/>
              <a:defRPr sz="600" b="1">
                <a:solidFill>
                  <a:schemeClr val="lt2"/>
                </a:solidFill>
                <a:latin typeface="Arial"/>
                <a:ea typeface="Arial"/>
                <a:cs typeface="Arial"/>
                <a:sym typeface="Arial"/>
              </a:defRPr>
            </a:lvl7pPr>
            <a:lvl8pPr marL="0" marR="0" lvl="7" indent="0" algn="l" rtl="0">
              <a:spcBef>
                <a:spcPts val="0"/>
              </a:spcBef>
              <a:buNone/>
              <a:defRPr sz="600" b="1">
                <a:solidFill>
                  <a:schemeClr val="lt2"/>
                </a:solidFill>
                <a:latin typeface="Arial"/>
                <a:ea typeface="Arial"/>
                <a:cs typeface="Arial"/>
                <a:sym typeface="Arial"/>
              </a:defRPr>
            </a:lvl8pPr>
            <a:lvl9pPr marL="0" marR="0" lvl="8" indent="0" algn="l" rtl="0">
              <a:spcBef>
                <a:spcPts val="0"/>
              </a:spcBef>
              <a:buNone/>
              <a:defRPr sz="6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562" name="Google Shape;562;p91"/>
          <p:cNvSpPr txBox="1">
            <a:spLocks noGrp="1"/>
          </p:cNvSpPr>
          <p:nvPr>
            <p:ph type="ftr" idx="11"/>
          </p:nvPr>
        </p:nvSpPr>
        <p:spPr>
          <a:xfrm>
            <a:off x="6686316" y="5429942"/>
            <a:ext cx="1793100" cy="92100"/>
          </a:xfrm>
          <a:prstGeom prst="rect">
            <a:avLst/>
          </a:prstGeom>
          <a:noFill/>
          <a:ln>
            <a:noFill/>
          </a:ln>
        </p:spPr>
        <p:txBody>
          <a:bodyPr spcFirstLastPara="1" wrap="square" lIns="68575" tIns="68575" rIns="68575" bIns="68575" anchor="ctr" anchorCtr="0"/>
          <a:lstStyle>
            <a:lvl1pPr marL="0" marR="0" lvl="0" indent="0" algn="r" rtl="0">
              <a:spcBef>
                <a:spcPts val="0"/>
              </a:spcBef>
              <a:spcAft>
                <a:spcPts val="0"/>
              </a:spcAft>
              <a:buSzPts val="1100"/>
              <a:buNone/>
              <a:defRPr sz="500" b="1">
                <a:solidFill>
                  <a:schemeClr val="lt2"/>
                </a:solidFill>
                <a:latin typeface="Arial"/>
                <a:ea typeface="Arial"/>
                <a:cs typeface="Arial"/>
                <a:sym typeface="Arial"/>
              </a:defRPr>
            </a:lvl1pPr>
            <a:lvl2pPr marL="342900" marR="0" lvl="1"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L="685800" marR="0" lvl="2"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L="1028700" marR="0" lvl="3"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L="1371600" marR="0" lvl="4"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L="1714500" marR="0" lvl="5"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L="2057400" marR="0" lvl="6"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L="2400300" marR="0" lvl="7"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L="2743200" marR="0" lvl="8"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Numbered">
  <p:cSld name="Numbered">
    <p:bg>
      <p:bgPr>
        <a:solidFill>
          <a:srgbClr val="FFFFFF"/>
        </a:solidFill>
        <a:effectLst/>
      </p:bgPr>
    </p:bg>
    <p:spTree>
      <p:nvGrpSpPr>
        <p:cNvPr id="1" name="Shape 563"/>
        <p:cNvGrpSpPr/>
        <p:nvPr/>
      </p:nvGrpSpPr>
      <p:grpSpPr>
        <a:xfrm>
          <a:off x="0" y="0"/>
          <a:ext cx="0" cy="0"/>
          <a:chOff x="0" y="0"/>
          <a:chExt cx="0" cy="0"/>
        </a:xfrm>
      </p:grpSpPr>
      <p:sp>
        <p:nvSpPr>
          <p:cNvPr id="564" name="Google Shape;564;p92"/>
          <p:cNvSpPr txBox="1">
            <a:spLocks noGrp="1"/>
          </p:cNvSpPr>
          <p:nvPr>
            <p:ph type="title"/>
          </p:nvPr>
        </p:nvSpPr>
        <p:spPr>
          <a:xfrm>
            <a:off x="467916" y="348000"/>
            <a:ext cx="8208300" cy="930000"/>
          </a:xfrm>
          <a:prstGeom prst="rect">
            <a:avLst/>
          </a:prstGeom>
          <a:noFill/>
          <a:ln>
            <a:noFill/>
          </a:ln>
        </p:spPr>
        <p:txBody>
          <a:bodyPr spcFirstLastPara="1" wrap="square" lIns="68575" tIns="68575" rIns="68575" bIns="68575" anchor="t" anchorCtr="0"/>
          <a:lstStyle>
            <a:lvl1pPr marL="0" marR="0" lvl="0" indent="0" algn="l" rtl="0">
              <a:lnSpc>
                <a:spcPct val="111111"/>
              </a:lnSpc>
              <a:spcBef>
                <a:spcPts val="0"/>
              </a:spcBef>
              <a:spcAft>
                <a:spcPts val="0"/>
              </a:spcAft>
              <a:buClr>
                <a:schemeClr val="dk2"/>
              </a:buClr>
              <a:buSzPts val="1100"/>
              <a:buFont typeface="Times New Roman"/>
              <a:buNone/>
              <a:defRPr sz="2700"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565" name="Google Shape;565;p92"/>
          <p:cNvSpPr txBox="1">
            <a:spLocks noGrp="1"/>
          </p:cNvSpPr>
          <p:nvPr>
            <p:ph type="body" idx="1"/>
          </p:nvPr>
        </p:nvSpPr>
        <p:spPr>
          <a:xfrm>
            <a:off x="467915" y="1508125"/>
            <a:ext cx="6682800" cy="3151200"/>
          </a:xfrm>
          <a:prstGeom prst="rect">
            <a:avLst/>
          </a:prstGeom>
          <a:noFill/>
          <a:ln>
            <a:noFill/>
          </a:ln>
        </p:spPr>
        <p:txBody>
          <a:bodyPr spcFirstLastPara="1" wrap="square" lIns="68575" tIns="68575" rIns="68575" bIns="68575" anchor="t" anchorCtr="0"/>
          <a:lstStyle>
            <a:lvl1pPr marL="457200" marR="0" lvl="0" indent="-317500" algn="l" rtl="0">
              <a:lnSpc>
                <a:spcPct val="122222"/>
              </a:lnSpc>
              <a:spcBef>
                <a:spcPts val="900"/>
              </a:spcBef>
              <a:spcAft>
                <a:spcPts val="0"/>
              </a:spcAft>
              <a:buClr>
                <a:schemeClr val="dk2"/>
              </a:buClr>
              <a:buSzPts val="1400"/>
              <a:buFont typeface="Times New Roman"/>
              <a:buAutoNum type="arabicPeriod"/>
              <a:defRPr sz="1400" b="1" i="0" u="none" strike="noStrike" cap="none">
                <a:solidFill>
                  <a:schemeClr val="dk2"/>
                </a:solidFill>
                <a:latin typeface="Arial"/>
                <a:ea typeface="Arial"/>
                <a:cs typeface="Arial"/>
                <a:sym typeface="Arial"/>
              </a:defRPr>
            </a:lvl1pPr>
            <a:lvl2pPr marL="914400" marR="0" lvl="1" indent="-317500" algn="l" rtl="0">
              <a:lnSpc>
                <a:spcPct val="122222"/>
              </a:lnSpc>
              <a:spcBef>
                <a:spcPts val="0"/>
              </a:spcBef>
              <a:spcAft>
                <a:spcPts val="0"/>
              </a:spcAft>
              <a:buClr>
                <a:schemeClr val="lt2"/>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22222"/>
              </a:lnSpc>
              <a:spcBef>
                <a:spcPts val="0"/>
              </a:spcBef>
              <a:spcAft>
                <a:spcPts val="0"/>
              </a:spcAft>
              <a:buClr>
                <a:schemeClr val="accent4"/>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100"/>
              <a:buFont typeface="Arial"/>
              <a:buNone/>
              <a:defRPr sz="900" b="0" i="0" u="none" strike="noStrike" cap="none">
                <a:solidFill>
                  <a:schemeClr val="lt2"/>
                </a:solidFill>
                <a:latin typeface="Arial"/>
                <a:ea typeface="Arial"/>
                <a:cs typeface="Arial"/>
                <a:sym typeface="Arial"/>
              </a:defRPr>
            </a:lvl4pPr>
            <a:lvl5pPr marL="2286000" marR="0" lvl="4" indent="-317500" algn="l" rtl="0">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566" name="Google Shape;566;p92"/>
          <p:cNvSpPr txBox="1">
            <a:spLocks noGrp="1"/>
          </p:cNvSpPr>
          <p:nvPr>
            <p:ph type="sldNum" idx="12"/>
          </p:nvPr>
        </p:nvSpPr>
        <p:spPr>
          <a:xfrm>
            <a:off x="8539582" y="5429942"/>
            <a:ext cx="124500" cy="921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600" b="1">
                <a:solidFill>
                  <a:schemeClr val="lt2"/>
                </a:solidFill>
                <a:latin typeface="Arial"/>
                <a:ea typeface="Arial"/>
                <a:cs typeface="Arial"/>
                <a:sym typeface="Arial"/>
              </a:defRPr>
            </a:lvl1pPr>
            <a:lvl2pPr marL="0" marR="0" lvl="1" indent="0" algn="l" rtl="0">
              <a:spcBef>
                <a:spcPts val="0"/>
              </a:spcBef>
              <a:buNone/>
              <a:defRPr sz="600" b="1">
                <a:solidFill>
                  <a:schemeClr val="lt2"/>
                </a:solidFill>
                <a:latin typeface="Arial"/>
                <a:ea typeface="Arial"/>
                <a:cs typeface="Arial"/>
                <a:sym typeface="Arial"/>
              </a:defRPr>
            </a:lvl2pPr>
            <a:lvl3pPr marL="0" marR="0" lvl="2" indent="0" algn="l" rtl="0">
              <a:spcBef>
                <a:spcPts val="0"/>
              </a:spcBef>
              <a:buNone/>
              <a:defRPr sz="600" b="1">
                <a:solidFill>
                  <a:schemeClr val="lt2"/>
                </a:solidFill>
                <a:latin typeface="Arial"/>
                <a:ea typeface="Arial"/>
                <a:cs typeface="Arial"/>
                <a:sym typeface="Arial"/>
              </a:defRPr>
            </a:lvl3pPr>
            <a:lvl4pPr marL="0" marR="0" lvl="3" indent="0" algn="l" rtl="0">
              <a:spcBef>
                <a:spcPts val="0"/>
              </a:spcBef>
              <a:buNone/>
              <a:defRPr sz="600" b="1">
                <a:solidFill>
                  <a:schemeClr val="lt2"/>
                </a:solidFill>
                <a:latin typeface="Arial"/>
                <a:ea typeface="Arial"/>
                <a:cs typeface="Arial"/>
                <a:sym typeface="Arial"/>
              </a:defRPr>
            </a:lvl4pPr>
            <a:lvl5pPr marL="0" marR="0" lvl="4" indent="0" algn="l" rtl="0">
              <a:spcBef>
                <a:spcPts val="0"/>
              </a:spcBef>
              <a:buNone/>
              <a:defRPr sz="600" b="1">
                <a:solidFill>
                  <a:schemeClr val="lt2"/>
                </a:solidFill>
                <a:latin typeface="Arial"/>
                <a:ea typeface="Arial"/>
                <a:cs typeface="Arial"/>
                <a:sym typeface="Arial"/>
              </a:defRPr>
            </a:lvl5pPr>
            <a:lvl6pPr marL="0" marR="0" lvl="5" indent="0" algn="l" rtl="0">
              <a:spcBef>
                <a:spcPts val="0"/>
              </a:spcBef>
              <a:buNone/>
              <a:defRPr sz="600" b="1">
                <a:solidFill>
                  <a:schemeClr val="lt2"/>
                </a:solidFill>
                <a:latin typeface="Arial"/>
                <a:ea typeface="Arial"/>
                <a:cs typeface="Arial"/>
                <a:sym typeface="Arial"/>
              </a:defRPr>
            </a:lvl6pPr>
            <a:lvl7pPr marL="0" marR="0" lvl="6" indent="0" algn="l" rtl="0">
              <a:spcBef>
                <a:spcPts val="0"/>
              </a:spcBef>
              <a:buNone/>
              <a:defRPr sz="600" b="1">
                <a:solidFill>
                  <a:schemeClr val="lt2"/>
                </a:solidFill>
                <a:latin typeface="Arial"/>
                <a:ea typeface="Arial"/>
                <a:cs typeface="Arial"/>
                <a:sym typeface="Arial"/>
              </a:defRPr>
            </a:lvl7pPr>
            <a:lvl8pPr marL="0" marR="0" lvl="7" indent="0" algn="l" rtl="0">
              <a:spcBef>
                <a:spcPts val="0"/>
              </a:spcBef>
              <a:buNone/>
              <a:defRPr sz="600" b="1">
                <a:solidFill>
                  <a:schemeClr val="lt2"/>
                </a:solidFill>
                <a:latin typeface="Arial"/>
                <a:ea typeface="Arial"/>
                <a:cs typeface="Arial"/>
                <a:sym typeface="Arial"/>
              </a:defRPr>
            </a:lvl8pPr>
            <a:lvl9pPr marL="0" marR="0" lvl="8" indent="0" algn="l" rtl="0">
              <a:spcBef>
                <a:spcPts val="0"/>
              </a:spcBef>
              <a:buNone/>
              <a:defRPr sz="6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567" name="Google Shape;567;p92"/>
          <p:cNvSpPr txBox="1">
            <a:spLocks noGrp="1"/>
          </p:cNvSpPr>
          <p:nvPr>
            <p:ph type="ftr" idx="11"/>
          </p:nvPr>
        </p:nvSpPr>
        <p:spPr>
          <a:xfrm>
            <a:off x="6686316" y="5429942"/>
            <a:ext cx="1793100" cy="92100"/>
          </a:xfrm>
          <a:prstGeom prst="rect">
            <a:avLst/>
          </a:prstGeom>
          <a:noFill/>
          <a:ln>
            <a:noFill/>
          </a:ln>
        </p:spPr>
        <p:txBody>
          <a:bodyPr spcFirstLastPara="1" wrap="square" lIns="68575" tIns="68575" rIns="68575" bIns="68575" anchor="ctr" anchorCtr="0"/>
          <a:lstStyle>
            <a:lvl1pPr marL="0" marR="0" lvl="0" indent="0" algn="r" rtl="0">
              <a:spcBef>
                <a:spcPts val="0"/>
              </a:spcBef>
              <a:spcAft>
                <a:spcPts val="0"/>
              </a:spcAft>
              <a:buSzPts val="1100"/>
              <a:buNone/>
              <a:defRPr sz="500" b="1">
                <a:solidFill>
                  <a:schemeClr val="lt2"/>
                </a:solidFill>
                <a:latin typeface="Arial"/>
                <a:ea typeface="Arial"/>
                <a:cs typeface="Arial"/>
                <a:sym typeface="Arial"/>
              </a:defRPr>
            </a:lvl1pPr>
            <a:lvl2pPr marL="342900" marR="0" lvl="1"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L="685800" marR="0" lvl="2"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L="1028700" marR="0" lvl="3"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L="1371600" marR="0" lvl="4"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L="1714500" marR="0" lvl="5"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L="2057400" marR="0" lvl="6"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L="2400300" marR="0" lvl="7"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L="2743200" marR="0" lvl="8"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Infographic x3">
  <p:cSld name="Infographic x3">
    <p:bg>
      <p:bgPr>
        <a:solidFill>
          <a:srgbClr val="FFFFFF"/>
        </a:solidFill>
        <a:effectLst/>
      </p:bgPr>
    </p:bg>
    <p:spTree>
      <p:nvGrpSpPr>
        <p:cNvPr id="1" name="Shape 568"/>
        <p:cNvGrpSpPr/>
        <p:nvPr/>
      </p:nvGrpSpPr>
      <p:grpSpPr>
        <a:xfrm>
          <a:off x="0" y="0"/>
          <a:ext cx="0" cy="0"/>
          <a:chOff x="0" y="0"/>
          <a:chExt cx="0" cy="0"/>
        </a:xfrm>
      </p:grpSpPr>
      <p:sp>
        <p:nvSpPr>
          <p:cNvPr id="569" name="Google Shape;569;p93"/>
          <p:cNvSpPr txBox="1">
            <a:spLocks noGrp="1"/>
          </p:cNvSpPr>
          <p:nvPr>
            <p:ph type="title"/>
          </p:nvPr>
        </p:nvSpPr>
        <p:spPr>
          <a:xfrm>
            <a:off x="467916" y="348000"/>
            <a:ext cx="8208300" cy="858600"/>
          </a:xfrm>
          <a:prstGeom prst="rect">
            <a:avLst/>
          </a:prstGeom>
          <a:noFill/>
          <a:ln>
            <a:noFill/>
          </a:ln>
        </p:spPr>
        <p:txBody>
          <a:bodyPr spcFirstLastPara="1" wrap="square" lIns="68575" tIns="68575" rIns="68575" bIns="68575" anchor="t" anchorCtr="0"/>
          <a:lstStyle>
            <a:lvl1pPr marL="0" marR="0" lvl="0" indent="0" algn="l" rtl="0">
              <a:lnSpc>
                <a:spcPct val="111111"/>
              </a:lnSpc>
              <a:spcBef>
                <a:spcPts val="0"/>
              </a:spcBef>
              <a:spcAft>
                <a:spcPts val="0"/>
              </a:spcAft>
              <a:buClr>
                <a:schemeClr val="dk2"/>
              </a:buClr>
              <a:buSzPts val="1100"/>
              <a:buFont typeface="Times New Roman"/>
              <a:buNone/>
              <a:defRPr sz="2700"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570" name="Google Shape;570;p93"/>
          <p:cNvSpPr>
            <a:spLocks noGrp="1"/>
          </p:cNvSpPr>
          <p:nvPr>
            <p:ph type="pic" idx="2"/>
          </p:nvPr>
        </p:nvSpPr>
        <p:spPr>
          <a:xfrm>
            <a:off x="836614" y="2095501"/>
            <a:ext cx="1984200" cy="1099200"/>
          </a:xfrm>
          <a:prstGeom prst="rect">
            <a:avLst/>
          </a:prstGeom>
          <a:solidFill>
            <a:srgbClr val="BBBBBB"/>
          </a:solidFill>
          <a:ln>
            <a:noFill/>
          </a:ln>
        </p:spPr>
        <p:txBody>
          <a:bodyPr spcFirstLastPara="1" wrap="square" lIns="68575" tIns="68575" rIns="68575" bIns="68575" anchor="ctr" anchorCtr="0"/>
          <a:lstStyle>
            <a:lvl1pPr marL="0" marR="0" lvl="0" indent="0" algn="ctr" rtl="0">
              <a:lnSpc>
                <a:spcPct val="114285"/>
              </a:lnSpc>
              <a:spcBef>
                <a:spcPts val="0"/>
              </a:spcBef>
              <a:spcAft>
                <a:spcPts val="0"/>
              </a:spcAft>
              <a:buClr>
                <a:schemeClr val="lt2"/>
              </a:buClr>
              <a:buSzPts val="1100"/>
              <a:buFont typeface="Arial"/>
              <a:buNone/>
              <a:defRPr sz="800" b="0" i="0" u="none" strike="noStrike" cap="none">
                <a:solidFill>
                  <a:schemeClr val="lt2"/>
                </a:solidFill>
                <a:latin typeface="Arial"/>
                <a:ea typeface="Arial"/>
                <a:cs typeface="Arial"/>
                <a:sym typeface="Arial"/>
              </a:defRPr>
            </a:lvl1pPr>
            <a:lvl2pPr marL="139700" marR="0" lvl="1" indent="-139700" algn="l" rtl="0">
              <a:lnSpc>
                <a:spcPct val="122222"/>
              </a:lnSpc>
              <a:spcBef>
                <a:spcPts val="0"/>
              </a:spcBef>
              <a:spcAft>
                <a:spcPts val="0"/>
              </a:spcAft>
              <a:buClr>
                <a:schemeClr val="lt2"/>
              </a:buClr>
              <a:buSzPts val="1400"/>
              <a:buFont typeface="Arial"/>
              <a:buChar char="•"/>
              <a:defRPr sz="1400" b="0" i="0" u="none" strike="noStrike" cap="none">
                <a:solidFill>
                  <a:schemeClr val="dk1"/>
                </a:solidFill>
                <a:latin typeface="Arial"/>
                <a:ea typeface="Arial"/>
                <a:cs typeface="Arial"/>
                <a:sym typeface="Arial"/>
              </a:defRPr>
            </a:lvl2pPr>
            <a:lvl3pPr marL="266700" marR="0" lvl="2" indent="-139700" algn="l" rtl="0">
              <a:lnSpc>
                <a:spcPct val="122222"/>
              </a:lnSpc>
              <a:spcBef>
                <a:spcPts val="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3pPr>
            <a:lvl4pPr marL="584200" marR="0" lvl="3" indent="0" algn="l" rtl="0">
              <a:lnSpc>
                <a:spcPct val="125000"/>
              </a:lnSpc>
              <a:spcBef>
                <a:spcPts val="0"/>
              </a:spcBef>
              <a:spcAft>
                <a:spcPts val="0"/>
              </a:spcAft>
              <a:buClr>
                <a:schemeClr val="dk1"/>
              </a:buClr>
              <a:buSzPts val="1100"/>
              <a:buFont typeface="Arial"/>
              <a:buNone/>
              <a:defRPr sz="900" b="0" i="0" u="none" strike="noStrike" cap="none">
                <a:solidFill>
                  <a:schemeClr val="lt2"/>
                </a:solidFill>
                <a:latin typeface="Arial"/>
                <a:ea typeface="Arial"/>
                <a:cs typeface="Arial"/>
                <a:sym typeface="Arial"/>
              </a:defRPr>
            </a:lvl4pPr>
            <a:lvl5pPr marL="1549400" marR="0" lvl="4" indent="-177800" algn="l" rtl="0">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1892300" marR="0" lvl="5"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2235200" marR="0" lvl="6"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2578100" marR="0" lvl="7"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2921000" marR="0" lvl="8"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571" name="Google Shape;571;p93"/>
          <p:cNvSpPr txBox="1">
            <a:spLocks noGrp="1"/>
          </p:cNvSpPr>
          <p:nvPr>
            <p:ph type="body" idx="1"/>
          </p:nvPr>
        </p:nvSpPr>
        <p:spPr>
          <a:xfrm>
            <a:off x="830263" y="3688292"/>
            <a:ext cx="1990800" cy="816300"/>
          </a:xfrm>
          <a:prstGeom prst="rect">
            <a:avLst/>
          </a:prstGeom>
          <a:noFill/>
          <a:ln>
            <a:noFill/>
          </a:ln>
        </p:spPr>
        <p:txBody>
          <a:bodyPr spcFirstLastPara="1" wrap="square" lIns="68575" tIns="68575" rIns="68575" bIns="68575" anchor="t" anchorCtr="0"/>
          <a:lstStyle>
            <a:lvl1pPr marL="457200" marR="0" lvl="0" indent="-228600" algn="ctr" rtl="0">
              <a:lnSpc>
                <a:spcPct val="113333"/>
              </a:lnSpc>
              <a:spcBef>
                <a:spcPts val="0"/>
              </a:spcBef>
              <a:spcAft>
                <a:spcPts val="0"/>
              </a:spcAft>
              <a:buClr>
                <a:schemeClr val="lt2"/>
              </a:buClr>
              <a:buSzPts val="1100"/>
              <a:buFont typeface="Arial"/>
              <a:buNone/>
              <a:defRPr sz="1100" b="1" i="0" u="none" strike="noStrike" cap="none">
                <a:solidFill>
                  <a:schemeClr val="lt2"/>
                </a:solidFill>
                <a:latin typeface="Arial"/>
                <a:ea typeface="Arial"/>
                <a:cs typeface="Arial"/>
                <a:sym typeface="Arial"/>
              </a:defRPr>
            </a:lvl1pPr>
            <a:lvl2pPr marL="914400" marR="0" lvl="1" indent="-228600" algn="ctr" rtl="0">
              <a:lnSpc>
                <a:spcPct val="110000"/>
              </a:lnSpc>
              <a:spcBef>
                <a:spcPts val="600"/>
              </a:spcBef>
              <a:spcAft>
                <a:spcPts val="0"/>
              </a:spcAft>
              <a:buClr>
                <a:schemeClr val="lt2"/>
              </a:buClr>
              <a:buSzPts val="1400"/>
              <a:buFont typeface="Arial"/>
              <a:buNone/>
              <a:defRPr sz="800" b="0" i="0" u="none" strike="noStrike" cap="none">
                <a:solidFill>
                  <a:schemeClr val="dk1"/>
                </a:solidFill>
                <a:latin typeface="Arial"/>
                <a:ea typeface="Arial"/>
                <a:cs typeface="Arial"/>
                <a:sym typeface="Arial"/>
              </a:defRPr>
            </a:lvl2pPr>
            <a:lvl3pPr marL="1371600" marR="0" lvl="2" indent="-317500" algn="l" rtl="0">
              <a:lnSpc>
                <a:spcPct val="122222"/>
              </a:lnSpc>
              <a:spcBef>
                <a:spcPts val="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100"/>
              <a:buFont typeface="Arial"/>
              <a:buNone/>
              <a:defRPr sz="900" b="0" i="0" u="none" strike="noStrike" cap="none">
                <a:solidFill>
                  <a:schemeClr val="lt2"/>
                </a:solidFill>
                <a:latin typeface="Arial"/>
                <a:ea typeface="Arial"/>
                <a:cs typeface="Arial"/>
                <a:sym typeface="Arial"/>
              </a:defRPr>
            </a:lvl4pPr>
            <a:lvl5pPr marL="2286000" marR="0" lvl="4" indent="-317500" algn="l" rtl="0">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572" name="Google Shape;572;p93"/>
          <p:cNvSpPr txBox="1">
            <a:spLocks noGrp="1"/>
          </p:cNvSpPr>
          <p:nvPr>
            <p:ph type="body" idx="3"/>
          </p:nvPr>
        </p:nvSpPr>
        <p:spPr>
          <a:xfrm>
            <a:off x="836614" y="3270772"/>
            <a:ext cx="1984200" cy="348600"/>
          </a:xfrm>
          <a:prstGeom prst="rect">
            <a:avLst/>
          </a:prstGeom>
          <a:noFill/>
          <a:ln>
            <a:noFill/>
          </a:ln>
        </p:spPr>
        <p:txBody>
          <a:bodyPr spcFirstLastPara="1" wrap="square" lIns="68575" tIns="68575" rIns="68575" bIns="68575" anchor="t" anchorCtr="0"/>
          <a:lstStyle>
            <a:lvl1pPr marL="457200" marR="0" lvl="0" indent="-228600" algn="ctr" rtl="0">
              <a:lnSpc>
                <a:spcPct val="117647"/>
              </a:lnSpc>
              <a:spcBef>
                <a:spcPts val="0"/>
              </a:spcBef>
              <a:spcAft>
                <a:spcPts val="0"/>
              </a:spcAft>
              <a:buClr>
                <a:schemeClr val="lt2"/>
              </a:buClr>
              <a:buSzPts val="1100"/>
              <a:buFont typeface="Arial"/>
              <a:buNone/>
              <a:defRPr sz="2600" b="1" i="0" u="none" strike="noStrike" cap="none">
                <a:solidFill>
                  <a:schemeClr val="lt2"/>
                </a:solidFill>
                <a:latin typeface="Arial"/>
                <a:ea typeface="Arial"/>
                <a:cs typeface="Arial"/>
                <a:sym typeface="Arial"/>
              </a:defRPr>
            </a:lvl1pPr>
            <a:lvl2pPr marL="914400" marR="0" lvl="1" indent="-317500" algn="l" rtl="0">
              <a:lnSpc>
                <a:spcPct val="122222"/>
              </a:lnSpc>
              <a:spcBef>
                <a:spcPts val="0"/>
              </a:spcBef>
              <a:spcAft>
                <a:spcPts val="0"/>
              </a:spcAft>
              <a:buClr>
                <a:schemeClr val="lt2"/>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122222"/>
              </a:lnSpc>
              <a:spcBef>
                <a:spcPts val="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100"/>
              <a:buFont typeface="Arial"/>
              <a:buNone/>
              <a:defRPr sz="900" b="0" i="0" u="none" strike="noStrike" cap="none">
                <a:solidFill>
                  <a:schemeClr val="lt2"/>
                </a:solidFill>
                <a:latin typeface="Arial"/>
                <a:ea typeface="Arial"/>
                <a:cs typeface="Arial"/>
                <a:sym typeface="Arial"/>
              </a:defRPr>
            </a:lvl4pPr>
            <a:lvl5pPr marL="2286000" marR="0" lvl="4" indent="-317500" algn="l" rtl="0">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573" name="Google Shape;573;p93"/>
          <p:cNvSpPr txBox="1">
            <a:spLocks noGrp="1"/>
          </p:cNvSpPr>
          <p:nvPr>
            <p:ph type="body" idx="4"/>
          </p:nvPr>
        </p:nvSpPr>
        <p:spPr>
          <a:xfrm>
            <a:off x="3538799" y="3270772"/>
            <a:ext cx="1984200" cy="348600"/>
          </a:xfrm>
          <a:prstGeom prst="rect">
            <a:avLst/>
          </a:prstGeom>
          <a:noFill/>
          <a:ln>
            <a:noFill/>
          </a:ln>
        </p:spPr>
        <p:txBody>
          <a:bodyPr spcFirstLastPara="1" wrap="square" lIns="68575" tIns="68575" rIns="68575" bIns="68575" anchor="t" anchorCtr="0"/>
          <a:lstStyle>
            <a:lvl1pPr marL="457200" marR="0" lvl="0" indent="-228600" algn="ctr" rtl="0">
              <a:lnSpc>
                <a:spcPct val="117647"/>
              </a:lnSpc>
              <a:spcBef>
                <a:spcPts val="0"/>
              </a:spcBef>
              <a:spcAft>
                <a:spcPts val="0"/>
              </a:spcAft>
              <a:buClr>
                <a:schemeClr val="dk2"/>
              </a:buClr>
              <a:buSzPts val="1100"/>
              <a:buFont typeface="Arial"/>
              <a:buNone/>
              <a:defRPr sz="2600" b="1" i="0" u="none" strike="noStrike" cap="none">
                <a:solidFill>
                  <a:schemeClr val="dk2"/>
                </a:solidFill>
                <a:latin typeface="Arial"/>
                <a:ea typeface="Arial"/>
                <a:cs typeface="Arial"/>
                <a:sym typeface="Arial"/>
              </a:defRPr>
            </a:lvl1pPr>
            <a:lvl2pPr marL="914400" marR="0" lvl="1" indent="-317500" algn="l" rtl="0">
              <a:lnSpc>
                <a:spcPct val="122222"/>
              </a:lnSpc>
              <a:spcBef>
                <a:spcPts val="0"/>
              </a:spcBef>
              <a:spcAft>
                <a:spcPts val="0"/>
              </a:spcAft>
              <a:buClr>
                <a:schemeClr val="lt2"/>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122222"/>
              </a:lnSpc>
              <a:spcBef>
                <a:spcPts val="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100"/>
              <a:buFont typeface="Arial"/>
              <a:buNone/>
              <a:defRPr sz="900" b="0" i="0" u="none" strike="noStrike" cap="none">
                <a:solidFill>
                  <a:schemeClr val="lt2"/>
                </a:solidFill>
                <a:latin typeface="Arial"/>
                <a:ea typeface="Arial"/>
                <a:cs typeface="Arial"/>
                <a:sym typeface="Arial"/>
              </a:defRPr>
            </a:lvl4pPr>
            <a:lvl5pPr marL="2286000" marR="0" lvl="4" indent="-317500" algn="l" rtl="0">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574" name="Google Shape;574;p93"/>
          <p:cNvSpPr txBox="1">
            <a:spLocks noGrp="1"/>
          </p:cNvSpPr>
          <p:nvPr>
            <p:ph type="body" idx="5"/>
          </p:nvPr>
        </p:nvSpPr>
        <p:spPr>
          <a:xfrm>
            <a:off x="6275103" y="3270772"/>
            <a:ext cx="1984200" cy="340800"/>
          </a:xfrm>
          <a:prstGeom prst="rect">
            <a:avLst/>
          </a:prstGeom>
          <a:noFill/>
          <a:ln>
            <a:noFill/>
          </a:ln>
        </p:spPr>
        <p:txBody>
          <a:bodyPr spcFirstLastPara="1" wrap="square" lIns="68575" tIns="68575" rIns="68575" bIns="68575" anchor="t" anchorCtr="0"/>
          <a:lstStyle>
            <a:lvl1pPr marL="457200" marR="0" lvl="0" indent="-228600" algn="ctr" rtl="0">
              <a:lnSpc>
                <a:spcPct val="117647"/>
              </a:lnSpc>
              <a:spcBef>
                <a:spcPts val="0"/>
              </a:spcBef>
              <a:spcAft>
                <a:spcPts val="0"/>
              </a:spcAft>
              <a:buClr>
                <a:srgbClr val="03873A"/>
              </a:buClr>
              <a:buSzPts val="1100"/>
              <a:buFont typeface="Arial"/>
              <a:buNone/>
              <a:defRPr sz="2600" b="1" i="0" u="none" strike="noStrike" cap="none">
                <a:solidFill>
                  <a:srgbClr val="03873A"/>
                </a:solidFill>
                <a:latin typeface="Arial"/>
                <a:ea typeface="Arial"/>
                <a:cs typeface="Arial"/>
                <a:sym typeface="Arial"/>
              </a:defRPr>
            </a:lvl1pPr>
            <a:lvl2pPr marL="914400" marR="0" lvl="1" indent="-317500" algn="l" rtl="0">
              <a:lnSpc>
                <a:spcPct val="122222"/>
              </a:lnSpc>
              <a:spcBef>
                <a:spcPts val="0"/>
              </a:spcBef>
              <a:spcAft>
                <a:spcPts val="0"/>
              </a:spcAft>
              <a:buClr>
                <a:schemeClr val="lt2"/>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122222"/>
              </a:lnSpc>
              <a:spcBef>
                <a:spcPts val="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100"/>
              <a:buFont typeface="Arial"/>
              <a:buNone/>
              <a:defRPr sz="900" b="0" i="0" u="none" strike="noStrike" cap="none">
                <a:solidFill>
                  <a:schemeClr val="lt2"/>
                </a:solidFill>
                <a:latin typeface="Arial"/>
                <a:ea typeface="Arial"/>
                <a:cs typeface="Arial"/>
                <a:sym typeface="Arial"/>
              </a:defRPr>
            </a:lvl4pPr>
            <a:lvl5pPr marL="2286000" marR="0" lvl="4" indent="-317500" algn="l" rtl="0">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575" name="Google Shape;575;p93"/>
          <p:cNvSpPr txBox="1">
            <a:spLocks noGrp="1"/>
          </p:cNvSpPr>
          <p:nvPr>
            <p:ph type="body" idx="6"/>
          </p:nvPr>
        </p:nvSpPr>
        <p:spPr>
          <a:xfrm>
            <a:off x="3541172" y="3688292"/>
            <a:ext cx="1990800" cy="816300"/>
          </a:xfrm>
          <a:prstGeom prst="rect">
            <a:avLst/>
          </a:prstGeom>
          <a:noFill/>
          <a:ln>
            <a:noFill/>
          </a:ln>
        </p:spPr>
        <p:txBody>
          <a:bodyPr spcFirstLastPara="1" wrap="square" lIns="68575" tIns="68575" rIns="68575" bIns="68575" anchor="t" anchorCtr="0"/>
          <a:lstStyle>
            <a:lvl1pPr marL="457200" marR="0" lvl="0" indent="-228600" algn="ctr" rtl="0">
              <a:lnSpc>
                <a:spcPct val="113333"/>
              </a:lnSpc>
              <a:spcBef>
                <a:spcPts val="0"/>
              </a:spcBef>
              <a:spcAft>
                <a:spcPts val="0"/>
              </a:spcAft>
              <a:buClr>
                <a:schemeClr val="dk2"/>
              </a:buClr>
              <a:buSzPts val="1100"/>
              <a:buFont typeface="Arial"/>
              <a:buNone/>
              <a:defRPr sz="1100" b="1" i="0" u="none" strike="noStrike" cap="none">
                <a:solidFill>
                  <a:schemeClr val="dk2"/>
                </a:solidFill>
                <a:latin typeface="Arial"/>
                <a:ea typeface="Arial"/>
                <a:cs typeface="Arial"/>
                <a:sym typeface="Arial"/>
              </a:defRPr>
            </a:lvl1pPr>
            <a:lvl2pPr marL="914400" marR="0" lvl="1" indent="-228600" algn="ctr" rtl="0">
              <a:lnSpc>
                <a:spcPct val="110000"/>
              </a:lnSpc>
              <a:spcBef>
                <a:spcPts val="600"/>
              </a:spcBef>
              <a:spcAft>
                <a:spcPts val="0"/>
              </a:spcAft>
              <a:buClr>
                <a:schemeClr val="lt2"/>
              </a:buClr>
              <a:buSzPts val="1400"/>
              <a:buFont typeface="Arial"/>
              <a:buNone/>
              <a:defRPr sz="800" b="0" i="0" u="none" strike="noStrike" cap="none">
                <a:solidFill>
                  <a:schemeClr val="dk1"/>
                </a:solidFill>
                <a:latin typeface="Arial"/>
                <a:ea typeface="Arial"/>
                <a:cs typeface="Arial"/>
                <a:sym typeface="Arial"/>
              </a:defRPr>
            </a:lvl2pPr>
            <a:lvl3pPr marL="1371600" marR="0" lvl="2" indent="-317500" algn="l" rtl="0">
              <a:lnSpc>
                <a:spcPct val="122222"/>
              </a:lnSpc>
              <a:spcBef>
                <a:spcPts val="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100"/>
              <a:buFont typeface="Arial"/>
              <a:buNone/>
              <a:defRPr sz="900" b="0" i="0" u="none" strike="noStrike" cap="none">
                <a:solidFill>
                  <a:schemeClr val="lt2"/>
                </a:solidFill>
                <a:latin typeface="Arial"/>
                <a:ea typeface="Arial"/>
                <a:cs typeface="Arial"/>
                <a:sym typeface="Arial"/>
              </a:defRPr>
            </a:lvl4pPr>
            <a:lvl5pPr marL="2286000" marR="0" lvl="4" indent="-317500" algn="l" rtl="0">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576" name="Google Shape;576;p93"/>
          <p:cNvSpPr txBox="1">
            <a:spLocks noGrp="1"/>
          </p:cNvSpPr>
          <p:nvPr>
            <p:ph type="body" idx="7"/>
          </p:nvPr>
        </p:nvSpPr>
        <p:spPr>
          <a:xfrm>
            <a:off x="6282049" y="3688292"/>
            <a:ext cx="1990800" cy="816300"/>
          </a:xfrm>
          <a:prstGeom prst="rect">
            <a:avLst/>
          </a:prstGeom>
          <a:noFill/>
          <a:ln>
            <a:noFill/>
          </a:ln>
        </p:spPr>
        <p:txBody>
          <a:bodyPr spcFirstLastPara="1" wrap="square" lIns="68575" tIns="68575" rIns="68575" bIns="68575" anchor="t" anchorCtr="0"/>
          <a:lstStyle>
            <a:lvl1pPr marL="457200" marR="0" lvl="0" indent="-228600" algn="ctr" rtl="0">
              <a:lnSpc>
                <a:spcPct val="113333"/>
              </a:lnSpc>
              <a:spcBef>
                <a:spcPts val="0"/>
              </a:spcBef>
              <a:spcAft>
                <a:spcPts val="0"/>
              </a:spcAft>
              <a:buClr>
                <a:srgbClr val="03873A"/>
              </a:buClr>
              <a:buSzPts val="1100"/>
              <a:buFont typeface="Arial"/>
              <a:buNone/>
              <a:defRPr sz="1100" b="1" i="0" u="none" strike="noStrike" cap="none">
                <a:solidFill>
                  <a:srgbClr val="03873A"/>
                </a:solidFill>
                <a:latin typeface="Arial"/>
                <a:ea typeface="Arial"/>
                <a:cs typeface="Arial"/>
                <a:sym typeface="Arial"/>
              </a:defRPr>
            </a:lvl1pPr>
            <a:lvl2pPr marL="914400" marR="0" lvl="1" indent="-228600" algn="ctr" rtl="0">
              <a:lnSpc>
                <a:spcPct val="110000"/>
              </a:lnSpc>
              <a:spcBef>
                <a:spcPts val="600"/>
              </a:spcBef>
              <a:spcAft>
                <a:spcPts val="0"/>
              </a:spcAft>
              <a:buClr>
                <a:schemeClr val="lt2"/>
              </a:buClr>
              <a:buSzPts val="1400"/>
              <a:buFont typeface="Arial"/>
              <a:buNone/>
              <a:defRPr sz="800" b="0" i="0" u="none" strike="noStrike" cap="none">
                <a:solidFill>
                  <a:schemeClr val="dk1"/>
                </a:solidFill>
                <a:latin typeface="Arial"/>
                <a:ea typeface="Arial"/>
                <a:cs typeface="Arial"/>
                <a:sym typeface="Arial"/>
              </a:defRPr>
            </a:lvl2pPr>
            <a:lvl3pPr marL="1371600" marR="0" lvl="2" indent="-317500" algn="l" rtl="0">
              <a:lnSpc>
                <a:spcPct val="122222"/>
              </a:lnSpc>
              <a:spcBef>
                <a:spcPts val="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100"/>
              <a:buFont typeface="Arial"/>
              <a:buNone/>
              <a:defRPr sz="900" b="0" i="0" u="none" strike="noStrike" cap="none">
                <a:solidFill>
                  <a:schemeClr val="lt2"/>
                </a:solidFill>
                <a:latin typeface="Arial"/>
                <a:ea typeface="Arial"/>
                <a:cs typeface="Arial"/>
                <a:sym typeface="Arial"/>
              </a:defRPr>
            </a:lvl4pPr>
            <a:lvl5pPr marL="2286000" marR="0" lvl="4" indent="-317500" algn="l" rtl="0">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577" name="Google Shape;577;p93"/>
          <p:cNvSpPr txBox="1">
            <a:spLocks noGrp="1"/>
          </p:cNvSpPr>
          <p:nvPr>
            <p:ph type="body" idx="8"/>
          </p:nvPr>
        </p:nvSpPr>
        <p:spPr>
          <a:xfrm>
            <a:off x="5267325" y="5143501"/>
            <a:ext cx="3396900" cy="190800"/>
          </a:xfrm>
          <a:prstGeom prst="rect">
            <a:avLst/>
          </a:prstGeom>
          <a:noFill/>
          <a:ln>
            <a:noFill/>
          </a:ln>
        </p:spPr>
        <p:txBody>
          <a:bodyPr spcFirstLastPara="1" wrap="square" lIns="68575" tIns="68575" rIns="68575" bIns="68575" anchor="t" anchorCtr="0"/>
          <a:lstStyle>
            <a:lvl1pPr marL="457200" marR="0" lvl="0" indent="-228600" algn="r" rtl="0">
              <a:lnSpc>
                <a:spcPct val="150000"/>
              </a:lnSpc>
              <a:spcBef>
                <a:spcPts val="0"/>
              </a:spcBef>
              <a:spcAft>
                <a:spcPts val="0"/>
              </a:spcAft>
              <a:buClr>
                <a:schemeClr val="lt2"/>
              </a:buClr>
              <a:buSzPts val="1100"/>
              <a:buFont typeface="Arial"/>
              <a:buNone/>
              <a:defRPr sz="500" b="0" i="0" u="none" strike="noStrike" cap="none">
                <a:solidFill>
                  <a:schemeClr val="lt2"/>
                </a:solidFill>
                <a:latin typeface="Arial"/>
                <a:ea typeface="Arial"/>
                <a:cs typeface="Arial"/>
                <a:sym typeface="Arial"/>
              </a:defRPr>
            </a:lvl1pPr>
            <a:lvl2pPr marL="914400" marR="0" lvl="1" indent="-317500" algn="l" rtl="0">
              <a:lnSpc>
                <a:spcPct val="122222"/>
              </a:lnSpc>
              <a:spcBef>
                <a:spcPts val="0"/>
              </a:spcBef>
              <a:spcAft>
                <a:spcPts val="0"/>
              </a:spcAft>
              <a:buClr>
                <a:schemeClr val="lt2"/>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122222"/>
              </a:lnSpc>
              <a:spcBef>
                <a:spcPts val="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100"/>
              <a:buFont typeface="Arial"/>
              <a:buNone/>
              <a:defRPr sz="900" b="0" i="0" u="none" strike="noStrike" cap="none">
                <a:solidFill>
                  <a:schemeClr val="lt2"/>
                </a:solidFill>
                <a:latin typeface="Arial"/>
                <a:ea typeface="Arial"/>
                <a:cs typeface="Arial"/>
                <a:sym typeface="Arial"/>
              </a:defRPr>
            </a:lvl4pPr>
            <a:lvl5pPr marL="2286000" marR="0" lvl="4" indent="-317500" algn="l" rtl="0">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578" name="Google Shape;578;p93"/>
          <p:cNvSpPr>
            <a:spLocks noGrp="1"/>
          </p:cNvSpPr>
          <p:nvPr>
            <p:ph type="pic" idx="9"/>
          </p:nvPr>
        </p:nvSpPr>
        <p:spPr>
          <a:xfrm>
            <a:off x="3537611" y="2095501"/>
            <a:ext cx="1984200" cy="1099200"/>
          </a:xfrm>
          <a:prstGeom prst="rect">
            <a:avLst/>
          </a:prstGeom>
          <a:solidFill>
            <a:srgbClr val="BBBBBB"/>
          </a:solidFill>
          <a:ln>
            <a:noFill/>
          </a:ln>
        </p:spPr>
        <p:txBody>
          <a:bodyPr spcFirstLastPara="1" wrap="square" lIns="68575" tIns="68575" rIns="68575" bIns="68575" anchor="ctr" anchorCtr="0"/>
          <a:lstStyle>
            <a:lvl1pPr marL="0" marR="0" lvl="0" indent="0" algn="ctr" rtl="0">
              <a:lnSpc>
                <a:spcPct val="114285"/>
              </a:lnSpc>
              <a:spcBef>
                <a:spcPts val="0"/>
              </a:spcBef>
              <a:spcAft>
                <a:spcPts val="0"/>
              </a:spcAft>
              <a:buClr>
                <a:schemeClr val="lt2"/>
              </a:buClr>
              <a:buSzPts val="1100"/>
              <a:buFont typeface="Arial"/>
              <a:buNone/>
              <a:defRPr sz="800" b="0" i="0" u="none" strike="noStrike" cap="none">
                <a:solidFill>
                  <a:schemeClr val="lt2"/>
                </a:solidFill>
                <a:latin typeface="Arial"/>
                <a:ea typeface="Arial"/>
                <a:cs typeface="Arial"/>
                <a:sym typeface="Arial"/>
              </a:defRPr>
            </a:lvl1pPr>
            <a:lvl2pPr marL="139700" marR="0" lvl="1" indent="-139700" algn="l" rtl="0">
              <a:lnSpc>
                <a:spcPct val="122222"/>
              </a:lnSpc>
              <a:spcBef>
                <a:spcPts val="0"/>
              </a:spcBef>
              <a:spcAft>
                <a:spcPts val="0"/>
              </a:spcAft>
              <a:buClr>
                <a:schemeClr val="lt2"/>
              </a:buClr>
              <a:buSzPts val="1400"/>
              <a:buFont typeface="Arial"/>
              <a:buChar char="•"/>
              <a:defRPr sz="1400" b="0" i="0" u="none" strike="noStrike" cap="none">
                <a:solidFill>
                  <a:schemeClr val="dk1"/>
                </a:solidFill>
                <a:latin typeface="Arial"/>
                <a:ea typeface="Arial"/>
                <a:cs typeface="Arial"/>
                <a:sym typeface="Arial"/>
              </a:defRPr>
            </a:lvl2pPr>
            <a:lvl3pPr marL="266700" marR="0" lvl="2" indent="-139700" algn="l" rtl="0">
              <a:lnSpc>
                <a:spcPct val="122222"/>
              </a:lnSpc>
              <a:spcBef>
                <a:spcPts val="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3pPr>
            <a:lvl4pPr marL="584200" marR="0" lvl="3" indent="0" algn="l" rtl="0">
              <a:lnSpc>
                <a:spcPct val="125000"/>
              </a:lnSpc>
              <a:spcBef>
                <a:spcPts val="0"/>
              </a:spcBef>
              <a:spcAft>
                <a:spcPts val="0"/>
              </a:spcAft>
              <a:buClr>
                <a:schemeClr val="dk1"/>
              </a:buClr>
              <a:buSzPts val="1100"/>
              <a:buFont typeface="Arial"/>
              <a:buNone/>
              <a:defRPr sz="900" b="0" i="0" u="none" strike="noStrike" cap="none">
                <a:solidFill>
                  <a:schemeClr val="lt2"/>
                </a:solidFill>
                <a:latin typeface="Arial"/>
                <a:ea typeface="Arial"/>
                <a:cs typeface="Arial"/>
                <a:sym typeface="Arial"/>
              </a:defRPr>
            </a:lvl4pPr>
            <a:lvl5pPr marL="1549400" marR="0" lvl="4" indent="-177800" algn="l" rtl="0">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1892300" marR="0" lvl="5"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2235200" marR="0" lvl="6"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2578100" marR="0" lvl="7"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2921000" marR="0" lvl="8"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579" name="Google Shape;579;p93"/>
          <p:cNvSpPr>
            <a:spLocks noGrp="1"/>
          </p:cNvSpPr>
          <p:nvPr>
            <p:ph type="pic" idx="13"/>
          </p:nvPr>
        </p:nvSpPr>
        <p:spPr>
          <a:xfrm>
            <a:off x="6280811" y="2095501"/>
            <a:ext cx="1984200" cy="1099200"/>
          </a:xfrm>
          <a:prstGeom prst="rect">
            <a:avLst/>
          </a:prstGeom>
          <a:solidFill>
            <a:srgbClr val="BBBBBB"/>
          </a:solidFill>
          <a:ln>
            <a:noFill/>
          </a:ln>
        </p:spPr>
        <p:txBody>
          <a:bodyPr spcFirstLastPara="1" wrap="square" lIns="68575" tIns="68575" rIns="68575" bIns="68575" anchor="ctr" anchorCtr="0"/>
          <a:lstStyle>
            <a:lvl1pPr marL="0" marR="0" lvl="0" indent="0" algn="ctr" rtl="0">
              <a:lnSpc>
                <a:spcPct val="114285"/>
              </a:lnSpc>
              <a:spcBef>
                <a:spcPts val="0"/>
              </a:spcBef>
              <a:spcAft>
                <a:spcPts val="0"/>
              </a:spcAft>
              <a:buClr>
                <a:schemeClr val="lt2"/>
              </a:buClr>
              <a:buSzPts val="1100"/>
              <a:buFont typeface="Arial"/>
              <a:buNone/>
              <a:defRPr sz="800" b="0" i="0" u="none" strike="noStrike" cap="none">
                <a:solidFill>
                  <a:schemeClr val="lt2"/>
                </a:solidFill>
                <a:latin typeface="Arial"/>
                <a:ea typeface="Arial"/>
                <a:cs typeface="Arial"/>
                <a:sym typeface="Arial"/>
              </a:defRPr>
            </a:lvl1pPr>
            <a:lvl2pPr marL="139700" marR="0" lvl="1" indent="-139700" algn="l" rtl="0">
              <a:lnSpc>
                <a:spcPct val="122222"/>
              </a:lnSpc>
              <a:spcBef>
                <a:spcPts val="0"/>
              </a:spcBef>
              <a:spcAft>
                <a:spcPts val="0"/>
              </a:spcAft>
              <a:buClr>
                <a:schemeClr val="lt2"/>
              </a:buClr>
              <a:buSzPts val="1400"/>
              <a:buFont typeface="Arial"/>
              <a:buChar char="•"/>
              <a:defRPr sz="1400" b="0" i="0" u="none" strike="noStrike" cap="none">
                <a:solidFill>
                  <a:schemeClr val="dk1"/>
                </a:solidFill>
                <a:latin typeface="Arial"/>
                <a:ea typeface="Arial"/>
                <a:cs typeface="Arial"/>
                <a:sym typeface="Arial"/>
              </a:defRPr>
            </a:lvl2pPr>
            <a:lvl3pPr marL="266700" marR="0" lvl="2" indent="-139700" algn="l" rtl="0">
              <a:lnSpc>
                <a:spcPct val="122222"/>
              </a:lnSpc>
              <a:spcBef>
                <a:spcPts val="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3pPr>
            <a:lvl4pPr marL="584200" marR="0" lvl="3" indent="0" algn="l" rtl="0">
              <a:lnSpc>
                <a:spcPct val="125000"/>
              </a:lnSpc>
              <a:spcBef>
                <a:spcPts val="0"/>
              </a:spcBef>
              <a:spcAft>
                <a:spcPts val="0"/>
              </a:spcAft>
              <a:buClr>
                <a:schemeClr val="dk1"/>
              </a:buClr>
              <a:buSzPts val="1100"/>
              <a:buFont typeface="Arial"/>
              <a:buNone/>
              <a:defRPr sz="900" b="0" i="0" u="none" strike="noStrike" cap="none">
                <a:solidFill>
                  <a:schemeClr val="lt2"/>
                </a:solidFill>
                <a:latin typeface="Arial"/>
                <a:ea typeface="Arial"/>
                <a:cs typeface="Arial"/>
                <a:sym typeface="Arial"/>
              </a:defRPr>
            </a:lvl4pPr>
            <a:lvl5pPr marL="1549400" marR="0" lvl="4" indent="-177800" algn="l" rtl="0">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1892300" marR="0" lvl="5"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2235200" marR="0" lvl="6"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2578100" marR="0" lvl="7"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2921000" marR="0" lvl="8"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cxnSp>
        <p:nvCxnSpPr>
          <p:cNvPr id="580" name="Google Shape;580;p93"/>
          <p:cNvCxnSpPr/>
          <p:nvPr/>
        </p:nvCxnSpPr>
        <p:spPr>
          <a:xfrm>
            <a:off x="466495" y="5103813"/>
            <a:ext cx="8208000" cy="0"/>
          </a:xfrm>
          <a:prstGeom prst="straightConnector1">
            <a:avLst/>
          </a:prstGeom>
          <a:noFill/>
          <a:ln w="9525" cap="flat" cmpd="sng">
            <a:solidFill>
              <a:schemeClr val="lt2"/>
            </a:solidFill>
            <a:prstDash val="solid"/>
            <a:round/>
            <a:headEnd type="none" w="sm" len="sm"/>
            <a:tailEnd type="none" w="sm" len="sm"/>
          </a:ln>
        </p:spPr>
      </p:cxnSp>
      <p:sp>
        <p:nvSpPr>
          <p:cNvPr id="581" name="Google Shape;581;p93"/>
          <p:cNvSpPr txBox="1">
            <a:spLocks noGrp="1"/>
          </p:cNvSpPr>
          <p:nvPr>
            <p:ph type="sldNum" idx="12"/>
          </p:nvPr>
        </p:nvSpPr>
        <p:spPr>
          <a:xfrm>
            <a:off x="8539582" y="5429942"/>
            <a:ext cx="124500" cy="921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600" b="1">
                <a:solidFill>
                  <a:schemeClr val="lt2"/>
                </a:solidFill>
                <a:latin typeface="Arial"/>
                <a:ea typeface="Arial"/>
                <a:cs typeface="Arial"/>
                <a:sym typeface="Arial"/>
              </a:defRPr>
            </a:lvl1pPr>
            <a:lvl2pPr marL="0" marR="0" lvl="1" indent="0" algn="l" rtl="0">
              <a:spcBef>
                <a:spcPts val="0"/>
              </a:spcBef>
              <a:buNone/>
              <a:defRPr sz="600" b="1">
                <a:solidFill>
                  <a:schemeClr val="lt2"/>
                </a:solidFill>
                <a:latin typeface="Arial"/>
                <a:ea typeface="Arial"/>
                <a:cs typeface="Arial"/>
                <a:sym typeface="Arial"/>
              </a:defRPr>
            </a:lvl2pPr>
            <a:lvl3pPr marL="0" marR="0" lvl="2" indent="0" algn="l" rtl="0">
              <a:spcBef>
                <a:spcPts val="0"/>
              </a:spcBef>
              <a:buNone/>
              <a:defRPr sz="600" b="1">
                <a:solidFill>
                  <a:schemeClr val="lt2"/>
                </a:solidFill>
                <a:latin typeface="Arial"/>
                <a:ea typeface="Arial"/>
                <a:cs typeface="Arial"/>
                <a:sym typeface="Arial"/>
              </a:defRPr>
            </a:lvl3pPr>
            <a:lvl4pPr marL="0" marR="0" lvl="3" indent="0" algn="l" rtl="0">
              <a:spcBef>
                <a:spcPts val="0"/>
              </a:spcBef>
              <a:buNone/>
              <a:defRPr sz="600" b="1">
                <a:solidFill>
                  <a:schemeClr val="lt2"/>
                </a:solidFill>
                <a:latin typeface="Arial"/>
                <a:ea typeface="Arial"/>
                <a:cs typeface="Arial"/>
                <a:sym typeface="Arial"/>
              </a:defRPr>
            </a:lvl4pPr>
            <a:lvl5pPr marL="0" marR="0" lvl="4" indent="0" algn="l" rtl="0">
              <a:spcBef>
                <a:spcPts val="0"/>
              </a:spcBef>
              <a:buNone/>
              <a:defRPr sz="600" b="1">
                <a:solidFill>
                  <a:schemeClr val="lt2"/>
                </a:solidFill>
                <a:latin typeface="Arial"/>
                <a:ea typeface="Arial"/>
                <a:cs typeface="Arial"/>
                <a:sym typeface="Arial"/>
              </a:defRPr>
            </a:lvl5pPr>
            <a:lvl6pPr marL="0" marR="0" lvl="5" indent="0" algn="l" rtl="0">
              <a:spcBef>
                <a:spcPts val="0"/>
              </a:spcBef>
              <a:buNone/>
              <a:defRPr sz="600" b="1">
                <a:solidFill>
                  <a:schemeClr val="lt2"/>
                </a:solidFill>
                <a:latin typeface="Arial"/>
                <a:ea typeface="Arial"/>
                <a:cs typeface="Arial"/>
                <a:sym typeface="Arial"/>
              </a:defRPr>
            </a:lvl6pPr>
            <a:lvl7pPr marL="0" marR="0" lvl="6" indent="0" algn="l" rtl="0">
              <a:spcBef>
                <a:spcPts val="0"/>
              </a:spcBef>
              <a:buNone/>
              <a:defRPr sz="600" b="1">
                <a:solidFill>
                  <a:schemeClr val="lt2"/>
                </a:solidFill>
                <a:latin typeface="Arial"/>
                <a:ea typeface="Arial"/>
                <a:cs typeface="Arial"/>
                <a:sym typeface="Arial"/>
              </a:defRPr>
            </a:lvl7pPr>
            <a:lvl8pPr marL="0" marR="0" lvl="7" indent="0" algn="l" rtl="0">
              <a:spcBef>
                <a:spcPts val="0"/>
              </a:spcBef>
              <a:buNone/>
              <a:defRPr sz="600" b="1">
                <a:solidFill>
                  <a:schemeClr val="lt2"/>
                </a:solidFill>
                <a:latin typeface="Arial"/>
                <a:ea typeface="Arial"/>
                <a:cs typeface="Arial"/>
                <a:sym typeface="Arial"/>
              </a:defRPr>
            </a:lvl8pPr>
            <a:lvl9pPr marL="0" marR="0" lvl="8" indent="0" algn="l" rtl="0">
              <a:spcBef>
                <a:spcPts val="0"/>
              </a:spcBef>
              <a:buNone/>
              <a:defRPr sz="6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582" name="Google Shape;582;p93"/>
          <p:cNvSpPr txBox="1">
            <a:spLocks noGrp="1"/>
          </p:cNvSpPr>
          <p:nvPr>
            <p:ph type="ftr" idx="11"/>
          </p:nvPr>
        </p:nvSpPr>
        <p:spPr>
          <a:xfrm>
            <a:off x="6686316" y="5429942"/>
            <a:ext cx="1793100" cy="92100"/>
          </a:xfrm>
          <a:prstGeom prst="rect">
            <a:avLst/>
          </a:prstGeom>
          <a:noFill/>
          <a:ln>
            <a:noFill/>
          </a:ln>
        </p:spPr>
        <p:txBody>
          <a:bodyPr spcFirstLastPara="1" wrap="square" lIns="68575" tIns="68575" rIns="68575" bIns="68575" anchor="ctr" anchorCtr="0"/>
          <a:lstStyle>
            <a:lvl1pPr marL="0" marR="0" lvl="0" indent="0" algn="r" rtl="0">
              <a:spcBef>
                <a:spcPts val="0"/>
              </a:spcBef>
              <a:spcAft>
                <a:spcPts val="0"/>
              </a:spcAft>
              <a:buSzPts val="1100"/>
              <a:buNone/>
              <a:defRPr sz="500" b="1">
                <a:solidFill>
                  <a:schemeClr val="lt2"/>
                </a:solidFill>
                <a:latin typeface="Arial"/>
                <a:ea typeface="Arial"/>
                <a:cs typeface="Arial"/>
                <a:sym typeface="Arial"/>
              </a:defRPr>
            </a:lvl1pPr>
            <a:lvl2pPr marL="342900" marR="0" lvl="1"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L="685800" marR="0" lvl="2"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L="1028700" marR="0" lvl="3"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L="1371600" marR="0" lvl="4"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L="1714500" marR="0" lvl="5"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L="2057400" marR="0" lvl="6"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L="2400300" marR="0" lvl="7"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L="2743200" marR="0" lvl="8"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Divider Option 2">
  <p:cSld name="Divider Option 2">
    <p:bg>
      <p:bgPr>
        <a:blipFill rotWithShape="1">
          <a:blip r:embed="rId2">
            <a:alphaModFix/>
          </a:blip>
          <a:stretch>
            <a:fillRect l="-56997" r="-56997"/>
          </a:stretch>
        </a:blipFill>
        <a:effectLst/>
      </p:bgPr>
    </p:bg>
    <p:spTree>
      <p:nvGrpSpPr>
        <p:cNvPr id="1" name="Shape 49"/>
        <p:cNvGrpSpPr/>
        <p:nvPr/>
      </p:nvGrpSpPr>
      <p:grpSpPr>
        <a:xfrm>
          <a:off x="0" y="0"/>
          <a:ext cx="0" cy="0"/>
          <a:chOff x="0" y="0"/>
          <a:chExt cx="0" cy="0"/>
        </a:xfrm>
      </p:grpSpPr>
      <p:sp>
        <p:nvSpPr>
          <p:cNvPr id="50" name="Google Shape;50;p10"/>
          <p:cNvSpPr/>
          <p:nvPr/>
        </p:nvSpPr>
        <p:spPr>
          <a:xfrm>
            <a:off x="1971675" y="653519"/>
            <a:ext cx="5210100" cy="4518600"/>
          </a:xfrm>
          <a:custGeom>
            <a:avLst/>
            <a:gdLst/>
            <a:ahLst/>
            <a:cxnLst/>
            <a:rect l="l" t="t" r="r" b="b"/>
            <a:pathLst>
              <a:path w="120000" h="120000" extrusionOk="0">
                <a:moveTo>
                  <a:pt x="116779" y="73492"/>
                </a:moveTo>
                <a:cubicBezTo>
                  <a:pt x="119504" y="63571"/>
                  <a:pt x="120000" y="53492"/>
                  <a:pt x="118017" y="44285"/>
                </a:cubicBezTo>
                <a:cubicBezTo>
                  <a:pt x="117357" y="41190"/>
                  <a:pt x="116366" y="38095"/>
                  <a:pt x="115127" y="35238"/>
                </a:cubicBezTo>
                <a:cubicBezTo>
                  <a:pt x="108107" y="19285"/>
                  <a:pt x="92085" y="7380"/>
                  <a:pt x="72181" y="3333"/>
                </a:cubicBezTo>
                <a:cubicBezTo>
                  <a:pt x="55746" y="0"/>
                  <a:pt x="38981" y="2698"/>
                  <a:pt x="25189" y="10952"/>
                </a:cubicBezTo>
                <a:cubicBezTo>
                  <a:pt x="16434" y="16190"/>
                  <a:pt x="9745" y="22936"/>
                  <a:pt x="5863" y="30396"/>
                </a:cubicBezTo>
                <a:cubicBezTo>
                  <a:pt x="1486" y="38809"/>
                  <a:pt x="0" y="49523"/>
                  <a:pt x="1486" y="61507"/>
                </a:cubicBezTo>
                <a:cubicBezTo>
                  <a:pt x="2477" y="68333"/>
                  <a:pt x="4294" y="75079"/>
                  <a:pt x="7102" y="81349"/>
                </a:cubicBezTo>
                <a:cubicBezTo>
                  <a:pt x="7102" y="81428"/>
                  <a:pt x="7102" y="81428"/>
                  <a:pt x="7102" y="81428"/>
                </a:cubicBezTo>
                <a:cubicBezTo>
                  <a:pt x="13131" y="95158"/>
                  <a:pt x="22876" y="105793"/>
                  <a:pt x="35182" y="112063"/>
                </a:cubicBezTo>
                <a:cubicBezTo>
                  <a:pt x="49635" y="119444"/>
                  <a:pt x="65822" y="120000"/>
                  <a:pt x="80770" y="113730"/>
                </a:cubicBezTo>
                <a:cubicBezTo>
                  <a:pt x="98279" y="106507"/>
                  <a:pt x="111741" y="91428"/>
                  <a:pt x="116779" y="7349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1" name="Google Shape;51;p10"/>
          <p:cNvSpPr txBox="1">
            <a:spLocks noGrp="1"/>
          </p:cNvSpPr>
          <p:nvPr>
            <p:ph type="ctrTitle"/>
          </p:nvPr>
        </p:nvSpPr>
        <p:spPr>
          <a:xfrm>
            <a:off x="2430000" y="2478000"/>
            <a:ext cx="4284000" cy="870000"/>
          </a:xfrm>
          <a:prstGeom prst="rect">
            <a:avLst/>
          </a:prstGeom>
          <a:noFill/>
          <a:ln>
            <a:noFill/>
          </a:ln>
        </p:spPr>
        <p:txBody>
          <a:bodyPr spcFirstLastPara="1" wrap="square" lIns="91425" tIns="91425" rIns="91425" bIns="91425" anchor="ctr" anchorCtr="0"/>
          <a:lstStyle>
            <a:lvl1pPr marL="0" marR="0" lvl="0" indent="0" algn="ctr" rtl="0">
              <a:lnSpc>
                <a:spcPct val="105882"/>
              </a:lnSpc>
              <a:spcBef>
                <a:spcPts val="0"/>
              </a:spcBef>
              <a:spcAft>
                <a:spcPts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Only">
  <p:cSld name="Title Only">
    <p:bg>
      <p:bgPr>
        <a:solidFill>
          <a:srgbClr val="FFFFFF"/>
        </a:solidFill>
        <a:effectLst/>
      </p:bgPr>
    </p:bg>
    <p:spTree>
      <p:nvGrpSpPr>
        <p:cNvPr id="1" name="Shape 583"/>
        <p:cNvGrpSpPr/>
        <p:nvPr/>
      </p:nvGrpSpPr>
      <p:grpSpPr>
        <a:xfrm>
          <a:off x="0" y="0"/>
          <a:ext cx="0" cy="0"/>
          <a:chOff x="0" y="0"/>
          <a:chExt cx="0" cy="0"/>
        </a:xfrm>
      </p:grpSpPr>
      <p:sp>
        <p:nvSpPr>
          <p:cNvPr id="584" name="Google Shape;584;p94"/>
          <p:cNvSpPr txBox="1">
            <a:spLocks noGrp="1"/>
          </p:cNvSpPr>
          <p:nvPr>
            <p:ph type="title"/>
          </p:nvPr>
        </p:nvSpPr>
        <p:spPr>
          <a:xfrm>
            <a:off x="467916" y="348000"/>
            <a:ext cx="8208300" cy="645300"/>
          </a:xfrm>
          <a:prstGeom prst="rect">
            <a:avLst/>
          </a:prstGeom>
          <a:noFill/>
          <a:ln>
            <a:noFill/>
          </a:ln>
        </p:spPr>
        <p:txBody>
          <a:bodyPr spcFirstLastPara="1" wrap="square" lIns="68575" tIns="68575" rIns="68575" bIns="68575" anchor="t" anchorCtr="0"/>
          <a:lstStyle>
            <a:lvl1pPr marL="0" marR="0" lvl="0" indent="0" algn="l" rtl="0">
              <a:lnSpc>
                <a:spcPct val="111111"/>
              </a:lnSpc>
              <a:spcBef>
                <a:spcPts val="0"/>
              </a:spcBef>
              <a:spcAft>
                <a:spcPts val="0"/>
              </a:spcAft>
              <a:buClr>
                <a:schemeClr val="dk2"/>
              </a:buClr>
              <a:buSzPts val="1100"/>
              <a:buFont typeface="Times New Roman"/>
              <a:buNone/>
              <a:defRPr sz="2700"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585" name="Google Shape;585;p94"/>
          <p:cNvSpPr txBox="1">
            <a:spLocks noGrp="1"/>
          </p:cNvSpPr>
          <p:nvPr>
            <p:ph type="sldNum" idx="12"/>
          </p:nvPr>
        </p:nvSpPr>
        <p:spPr>
          <a:xfrm>
            <a:off x="8539582" y="5429942"/>
            <a:ext cx="124500" cy="921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600" b="1">
                <a:solidFill>
                  <a:schemeClr val="lt2"/>
                </a:solidFill>
                <a:latin typeface="Arial"/>
                <a:ea typeface="Arial"/>
                <a:cs typeface="Arial"/>
                <a:sym typeface="Arial"/>
              </a:defRPr>
            </a:lvl1pPr>
            <a:lvl2pPr marL="0" marR="0" lvl="1" indent="0" algn="l" rtl="0">
              <a:spcBef>
                <a:spcPts val="0"/>
              </a:spcBef>
              <a:buNone/>
              <a:defRPr sz="600" b="1">
                <a:solidFill>
                  <a:schemeClr val="lt2"/>
                </a:solidFill>
                <a:latin typeface="Arial"/>
                <a:ea typeface="Arial"/>
                <a:cs typeface="Arial"/>
                <a:sym typeface="Arial"/>
              </a:defRPr>
            </a:lvl2pPr>
            <a:lvl3pPr marL="0" marR="0" lvl="2" indent="0" algn="l" rtl="0">
              <a:spcBef>
                <a:spcPts val="0"/>
              </a:spcBef>
              <a:buNone/>
              <a:defRPr sz="600" b="1">
                <a:solidFill>
                  <a:schemeClr val="lt2"/>
                </a:solidFill>
                <a:latin typeface="Arial"/>
                <a:ea typeface="Arial"/>
                <a:cs typeface="Arial"/>
                <a:sym typeface="Arial"/>
              </a:defRPr>
            </a:lvl3pPr>
            <a:lvl4pPr marL="0" marR="0" lvl="3" indent="0" algn="l" rtl="0">
              <a:spcBef>
                <a:spcPts val="0"/>
              </a:spcBef>
              <a:buNone/>
              <a:defRPr sz="600" b="1">
                <a:solidFill>
                  <a:schemeClr val="lt2"/>
                </a:solidFill>
                <a:latin typeface="Arial"/>
                <a:ea typeface="Arial"/>
                <a:cs typeface="Arial"/>
                <a:sym typeface="Arial"/>
              </a:defRPr>
            </a:lvl4pPr>
            <a:lvl5pPr marL="0" marR="0" lvl="4" indent="0" algn="l" rtl="0">
              <a:spcBef>
                <a:spcPts val="0"/>
              </a:spcBef>
              <a:buNone/>
              <a:defRPr sz="600" b="1">
                <a:solidFill>
                  <a:schemeClr val="lt2"/>
                </a:solidFill>
                <a:latin typeface="Arial"/>
                <a:ea typeface="Arial"/>
                <a:cs typeface="Arial"/>
                <a:sym typeface="Arial"/>
              </a:defRPr>
            </a:lvl5pPr>
            <a:lvl6pPr marL="0" marR="0" lvl="5" indent="0" algn="l" rtl="0">
              <a:spcBef>
                <a:spcPts val="0"/>
              </a:spcBef>
              <a:buNone/>
              <a:defRPr sz="600" b="1">
                <a:solidFill>
                  <a:schemeClr val="lt2"/>
                </a:solidFill>
                <a:latin typeface="Arial"/>
                <a:ea typeface="Arial"/>
                <a:cs typeface="Arial"/>
                <a:sym typeface="Arial"/>
              </a:defRPr>
            </a:lvl6pPr>
            <a:lvl7pPr marL="0" marR="0" lvl="6" indent="0" algn="l" rtl="0">
              <a:spcBef>
                <a:spcPts val="0"/>
              </a:spcBef>
              <a:buNone/>
              <a:defRPr sz="600" b="1">
                <a:solidFill>
                  <a:schemeClr val="lt2"/>
                </a:solidFill>
                <a:latin typeface="Arial"/>
                <a:ea typeface="Arial"/>
                <a:cs typeface="Arial"/>
                <a:sym typeface="Arial"/>
              </a:defRPr>
            </a:lvl7pPr>
            <a:lvl8pPr marL="0" marR="0" lvl="7" indent="0" algn="l" rtl="0">
              <a:spcBef>
                <a:spcPts val="0"/>
              </a:spcBef>
              <a:buNone/>
              <a:defRPr sz="600" b="1">
                <a:solidFill>
                  <a:schemeClr val="lt2"/>
                </a:solidFill>
                <a:latin typeface="Arial"/>
                <a:ea typeface="Arial"/>
                <a:cs typeface="Arial"/>
                <a:sym typeface="Arial"/>
              </a:defRPr>
            </a:lvl8pPr>
            <a:lvl9pPr marL="0" marR="0" lvl="8" indent="0" algn="l" rtl="0">
              <a:spcBef>
                <a:spcPts val="0"/>
              </a:spcBef>
              <a:buNone/>
              <a:defRPr sz="6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586" name="Google Shape;586;p94"/>
          <p:cNvSpPr txBox="1">
            <a:spLocks noGrp="1"/>
          </p:cNvSpPr>
          <p:nvPr>
            <p:ph type="ftr" idx="11"/>
          </p:nvPr>
        </p:nvSpPr>
        <p:spPr>
          <a:xfrm>
            <a:off x="6686316" y="5429942"/>
            <a:ext cx="1793100" cy="92100"/>
          </a:xfrm>
          <a:prstGeom prst="rect">
            <a:avLst/>
          </a:prstGeom>
          <a:noFill/>
          <a:ln>
            <a:noFill/>
          </a:ln>
        </p:spPr>
        <p:txBody>
          <a:bodyPr spcFirstLastPara="1" wrap="square" lIns="68575" tIns="68575" rIns="68575" bIns="68575" anchor="ctr" anchorCtr="0"/>
          <a:lstStyle>
            <a:lvl1pPr marL="0" marR="0" lvl="0" indent="0" algn="r" rtl="0">
              <a:spcBef>
                <a:spcPts val="0"/>
              </a:spcBef>
              <a:spcAft>
                <a:spcPts val="0"/>
              </a:spcAft>
              <a:buSzPts val="1100"/>
              <a:buNone/>
              <a:defRPr sz="500" b="1">
                <a:solidFill>
                  <a:schemeClr val="lt2"/>
                </a:solidFill>
                <a:latin typeface="Arial"/>
                <a:ea typeface="Arial"/>
                <a:cs typeface="Arial"/>
                <a:sym typeface="Arial"/>
              </a:defRPr>
            </a:lvl1pPr>
            <a:lvl2pPr marL="342900" marR="0" lvl="1"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L="685800" marR="0" lvl="2"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L="1028700" marR="0" lvl="3"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L="1371600" marR="0" lvl="4"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L="1714500" marR="0" lvl="5"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L="2057400" marR="0" lvl="6"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L="2400300" marR="0" lvl="7"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L="2743200" marR="0" lvl="8"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Sample Boxed Text x3">
  <p:cSld name="Sample Boxed Text x3">
    <p:bg>
      <p:bgPr>
        <a:solidFill>
          <a:srgbClr val="FFFFFF"/>
        </a:solidFill>
        <a:effectLst/>
      </p:bgPr>
    </p:bg>
    <p:spTree>
      <p:nvGrpSpPr>
        <p:cNvPr id="1" name="Shape 587"/>
        <p:cNvGrpSpPr/>
        <p:nvPr/>
      </p:nvGrpSpPr>
      <p:grpSpPr>
        <a:xfrm>
          <a:off x="0" y="0"/>
          <a:ext cx="0" cy="0"/>
          <a:chOff x="0" y="0"/>
          <a:chExt cx="0" cy="0"/>
        </a:xfrm>
      </p:grpSpPr>
      <p:sp>
        <p:nvSpPr>
          <p:cNvPr id="588" name="Google Shape;588;p95"/>
          <p:cNvSpPr/>
          <p:nvPr/>
        </p:nvSpPr>
        <p:spPr>
          <a:xfrm>
            <a:off x="472203" y="2224297"/>
            <a:ext cx="2602800" cy="390000"/>
          </a:xfrm>
          <a:prstGeom prst="rect">
            <a:avLst/>
          </a:prstGeom>
          <a:solidFill>
            <a:srgbClr val="03873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Arial"/>
              <a:ea typeface="Arial"/>
              <a:cs typeface="Arial"/>
              <a:sym typeface="Arial"/>
            </a:endParaRPr>
          </a:p>
        </p:txBody>
      </p:sp>
      <p:sp>
        <p:nvSpPr>
          <p:cNvPr id="589" name="Google Shape;589;p95"/>
          <p:cNvSpPr/>
          <p:nvPr/>
        </p:nvSpPr>
        <p:spPr>
          <a:xfrm>
            <a:off x="472203" y="2608146"/>
            <a:ext cx="2602800" cy="17838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590" name="Google Shape;590;p95"/>
          <p:cNvSpPr txBox="1">
            <a:spLocks noGrp="1"/>
          </p:cNvSpPr>
          <p:nvPr>
            <p:ph type="title"/>
          </p:nvPr>
        </p:nvSpPr>
        <p:spPr>
          <a:xfrm>
            <a:off x="472204" y="348001"/>
            <a:ext cx="8203800" cy="786900"/>
          </a:xfrm>
          <a:prstGeom prst="rect">
            <a:avLst/>
          </a:prstGeom>
          <a:noFill/>
          <a:ln>
            <a:noFill/>
          </a:ln>
        </p:spPr>
        <p:txBody>
          <a:bodyPr spcFirstLastPara="1" wrap="square" lIns="68575" tIns="68575" rIns="68575" bIns="68575" anchor="t" anchorCtr="0"/>
          <a:lstStyle>
            <a:lvl1pPr marL="0" marR="0" lvl="0" indent="0" algn="l" rtl="0">
              <a:lnSpc>
                <a:spcPct val="111111"/>
              </a:lnSpc>
              <a:spcBef>
                <a:spcPts val="0"/>
              </a:spcBef>
              <a:spcAft>
                <a:spcPts val="0"/>
              </a:spcAft>
              <a:buClr>
                <a:schemeClr val="dk2"/>
              </a:buClr>
              <a:buSzPts val="1100"/>
              <a:buFont typeface="Times New Roman"/>
              <a:buNone/>
              <a:defRPr sz="2700"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591" name="Google Shape;591;p95"/>
          <p:cNvSpPr txBox="1">
            <a:spLocks noGrp="1"/>
          </p:cNvSpPr>
          <p:nvPr>
            <p:ph type="body" idx="1"/>
          </p:nvPr>
        </p:nvSpPr>
        <p:spPr>
          <a:xfrm>
            <a:off x="657713" y="2239959"/>
            <a:ext cx="2191200" cy="357300"/>
          </a:xfrm>
          <a:prstGeom prst="rect">
            <a:avLst/>
          </a:prstGeom>
          <a:noFill/>
          <a:ln>
            <a:noFill/>
          </a:ln>
        </p:spPr>
        <p:txBody>
          <a:bodyPr spcFirstLastPara="1" wrap="square" lIns="68575" tIns="68575" rIns="68575" bIns="68575" anchor="ctr" anchorCtr="0"/>
          <a:lstStyle>
            <a:lvl1pPr marL="457200" marR="0" lvl="0" indent="-228600" algn="ctr" rtl="0">
              <a:lnSpc>
                <a:spcPct val="105000"/>
              </a:lnSpc>
              <a:spcBef>
                <a:spcPts val="0"/>
              </a:spcBef>
              <a:spcAft>
                <a:spcPts val="0"/>
              </a:spcAft>
              <a:buClr>
                <a:srgbClr val="FFFFFF"/>
              </a:buClr>
              <a:buSzPts val="1100"/>
              <a:buFont typeface="Arial"/>
              <a:buNone/>
              <a:defRPr sz="1500" b="1" i="0" u="none" strike="noStrike" cap="none">
                <a:solidFill>
                  <a:srgbClr val="FFFFFF"/>
                </a:solidFill>
                <a:latin typeface="Arial"/>
                <a:ea typeface="Arial"/>
                <a:cs typeface="Arial"/>
                <a:sym typeface="Arial"/>
              </a:defRPr>
            </a:lvl1pPr>
            <a:lvl2pPr marL="914400" marR="0" lvl="1" indent="-323850" algn="l" rtl="0">
              <a:lnSpc>
                <a:spcPct val="110000"/>
              </a:lnSpc>
              <a:spcBef>
                <a:spcPts val="0"/>
              </a:spcBef>
              <a:spcAft>
                <a:spcPts val="0"/>
              </a:spcAft>
              <a:buClr>
                <a:schemeClr val="lt2"/>
              </a:buClr>
              <a:buSzPts val="1500"/>
              <a:buFont typeface="Arial"/>
              <a:buChar char="•"/>
              <a:defRPr sz="1500" b="1" i="0" u="none" strike="noStrike" cap="none">
                <a:solidFill>
                  <a:schemeClr val="lt1"/>
                </a:solidFill>
                <a:latin typeface="Arial"/>
                <a:ea typeface="Arial"/>
                <a:cs typeface="Arial"/>
                <a:sym typeface="Arial"/>
              </a:defRPr>
            </a:lvl2pPr>
            <a:lvl3pPr marL="1371600" marR="0" lvl="2" indent="-323850" algn="l" rtl="0">
              <a:lnSpc>
                <a:spcPct val="110000"/>
              </a:lnSpc>
              <a:spcBef>
                <a:spcPts val="0"/>
              </a:spcBef>
              <a:spcAft>
                <a:spcPts val="0"/>
              </a:spcAft>
              <a:buClr>
                <a:schemeClr val="accent4"/>
              </a:buClr>
              <a:buSzPts val="1500"/>
              <a:buFont typeface="Arial"/>
              <a:buChar char="‒"/>
              <a:defRPr sz="1500" b="1" i="0" u="none" strike="noStrike" cap="none">
                <a:solidFill>
                  <a:schemeClr val="lt1"/>
                </a:solidFill>
                <a:latin typeface="Arial"/>
                <a:ea typeface="Arial"/>
                <a:cs typeface="Arial"/>
                <a:sym typeface="Arial"/>
              </a:defRPr>
            </a:lvl3pPr>
            <a:lvl4pPr marL="1828800" marR="0" lvl="3" indent="-228600" algn="l" rtl="0">
              <a:lnSpc>
                <a:spcPct val="75000"/>
              </a:lnSpc>
              <a:spcBef>
                <a:spcPts val="0"/>
              </a:spcBef>
              <a:spcAft>
                <a:spcPts val="0"/>
              </a:spcAft>
              <a:buClr>
                <a:schemeClr val="dk1"/>
              </a:buClr>
              <a:buSzPts val="1100"/>
              <a:buFont typeface="Arial"/>
              <a:buNone/>
              <a:defRPr sz="1500" b="1" i="0" u="none" strike="noStrike" cap="none">
                <a:solidFill>
                  <a:schemeClr val="lt1"/>
                </a:solidFill>
                <a:latin typeface="Arial"/>
                <a:ea typeface="Arial"/>
                <a:cs typeface="Arial"/>
                <a:sym typeface="Arial"/>
              </a:defRPr>
            </a:lvl4pPr>
            <a:lvl5pPr marL="2286000" marR="0" lvl="4" indent="-323850" algn="l" rtl="0">
              <a:spcBef>
                <a:spcPts val="600"/>
              </a:spcBef>
              <a:spcAft>
                <a:spcPts val="0"/>
              </a:spcAft>
              <a:buClr>
                <a:schemeClr val="lt1"/>
              </a:buClr>
              <a:buSzPts val="1500"/>
              <a:buFont typeface="Arial"/>
              <a:buChar char="»"/>
              <a:defRPr sz="1500" b="1" i="0" u="none" strike="noStrike" cap="none">
                <a:solidFill>
                  <a:schemeClr val="lt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592" name="Google Shape;592;p95"/>
          <p:cNvSpPr txBox="1">
            <a:spLocks noGrp="1"/>
          </p:cNvSpPr>
          <p:nvPr>
            <p:ph type="body" idx="2"/>
          </p:nvPr>
        </p:nvSpPr>
        <p:spPr>
          <a:xfrm>
            <a:off x="670513" y="2689165"/>
            <a:ext cx="2246100" cy="1293300"/>
          </a:xfrm>
          <a:prstGeom prst="rect">
            <a:avLst/>
          </a:prstGeom>
          <a:noFill/>
          <a:ln>
            <a:noFill/>
          </a:ln>
        </p:spPr>
        <p:txBody>
          <a:bodyPr spcFirstLastPara="1" wrap="square" lIns="68575" tIns="68575" rIns="68575" bIns="68575" anchor="t" anchorCtr="0"/>
          <a:lstStyle>
            <a:lvl1pPr marL="457200" marR="0" lvl="0" indent="-228600" algn="l" rtl="0">
              <a:lnSpc>
                <a:spcPct val="133333"/>
              </a:lnSpc>
              <a:spcBef>
                <a:spcPts val="0"/>
              </a:spcBef>
              <a:spcAft>
                <a:spcPts val="0"/>
              </a:spcAft>
              <a:buClr>
                <a:srgbClr val="000000"/>
              </a:buClr>
              <a:buSzPts val="1100"/>
              <a:buFont typeface="Arial"/>
              <a:buNone/>
              <a:defRPr sz="900" b="0" i="0" u="none" strike="noStrike" cap="none">
                <a:solidFill>
                  <a:srgbClr val="000000"/>
                </a:solidFill>
                <a:latin typeface="Arial"/>
                <a:ea typeface="Arial"/>
                <a:cs typeface="Arial"/>
                <a:sym typeface="Arial"/>
              </a:defRPr>
            </a:lvl1pPr>
            <a:lvl2pPr marL="914400" marR="0" lvl="1" indent="-228600" algn="l" rtl="0">
              <a:lnSpc>
                <a:spcPct val="133333"/>
              </a:lnSpc>
              <a:spcBef>
                <a:spcPts val="0"/>
              </a:spcBef>
              <a:spcAft>
                <a:spcPts val="0"/>
              </a:spcAft>
              <a:buClr>
                <a:schemeClr val="lt2"/>
              </a:buClr>
              <a:buSzPts val="1400"/>
              <a:buFont typeface="Arial"/>
              <a:buNone/>
              <a:defRPr sz="900" b="0" i="0" u="none" strike="noStrike" cap="none">
                <a:solidFill>
                  <a:srgbClr val="000000"/>
                </a:solidFill>
                <a:latin typeface="Arial"/>
                <a:ea typeface="Arial"/>
                <a:cs typeface="Arial"/>
                <a:sym typeface="Arial"/>
              </a:defRPr>
            </a:lvl2pPr>
            <a:lvl3pPr marL="1371600" marR="0" lvl="2" indent="-285750" algn="l" rtl="0">
              <a:lnSpc>
                <a:spcPct val="133333"/>
              </a:lnSpc>
              <a:spcBef>
                <a:spcPts val="0"/>
              </a:spcBef>
              <a:spcAft>
                <a:spcPts val="0"/>
              </a:spcAft>
              <a:buClr>
                <a:schemeClr val="lt2"/>
              </a:buClr>
              <a:buSzPts val="900"/>
              <a:buFont typeface="Arial"/>
              <a:buChar char="-"/>
              <a:defRPr sz="900" b="0" i="0" u="none" strike="noStrike" cap="none">
                <a:solidFill>
                  <a:srgbClr val="000000"/>
                </a:solidFill>
                <a:latin typeface="Arial"/>
                <a:ea typeface="Arial"/>
                <a:cs typeface="Arial"/>
                <a:sym typeface="Arial"/>
              </a:defRPr>
            </a:lvl3pPr>
            <a:lvl4pPr marL="1828800" marR="0" lvl="3" indent="-228600" algn="l" rtl="0">
              <a:lnSpc>
                <a:spcPct val="130000"/>
              </a:lnSpc>
              <a:spcBef>
                <a:spcPts val="0"/>
              </a:spcBef>
              <a:spcAft>
                <a:spcPts val="0"/>
              </a:spcAft>
              <a:buClr>
                <a:schemeClr val="dk1"/>
              </a:buClr>
              <a:buSzPts val="1100"/>
              <a:buFont typeface="Arial"/>
              <a:buNone/>
              <a:defRPr sz="800" b="0" i="0" u="none" strike="noStrike" cap="none">
                <a:solidFill>
                  <a:schemeClr val="lt2"/>
                </a:solidFill>
                <a:latin typeface="Arial"/>
                <a:ea typeface="Arial"/>
                <a:cs typeface="Arial"/>
                <a:sym typeface="Arial"/>
              </a:defRPr>
            </a:lvl4pPr>
            <a:lvl5pPr marL="2286000" marR="0" lvl="4" indent="-279400" algn="l" rtl="0">
              <a:lnSpc>
                <a:spcPct val="130000"/>
              </a:lnSpc>
              <a:spcBef>
                <a:spcPts val="0"/>
              </a:spcBef>
              <a:spcAft>
                <a:spcPts val="0"/>
              </a:spcAft>
              <a:buClr>
                <a:schemeClr val="dk1"/>
              </a:buClr>
              <a:buSzPts val="800"/>
              <a:buFont typeface="Arial"/>
              <a:buChar char="»"/>
              <a:defRPr sz="800"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593" name="Google Shape;593;p95"/>
          <p:cNvSpPr/>
          <p:nvPr/>
        </p:nvSpPr>
        <p:spPr>
          <a:xfrm>
            <a:off x="3290737" y="2224297"/>
            <a:ext cx="2602800" cy="3900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Arial"/>
              <a:ea typeface="Arial"/>
              <a:cs typeface="Arial"/>
              <a:sym typeface="Arial"/>
            </a:endParaRPr>
          </a:p>
        </p:txBody>
      </p:sp>
      <p:sp>
        <p:nvSpPr>
          <p:cNvPr id="594" name="Google Shape;594;p95"/>
          <p:cNvSpPr/>
          <p:nvPr/>
        </p:nvSpPr>
        <p:spPr>
          <a:xfrm>
            <a:off x="3290737" y="2608146"/>
            <a:ext cx="2602800" cy="17838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595" name="Google Shape;595;p95"/>
          <p:cNvSpPr txBox="1">
            <a:spLocks noGrp="1"/>
          </p:cNvSpPr>
          <p:nvPr>
            <p:ph type="body" idx="3"/>
          </p:nvPr>
        </p:nvSpPr>
        <p:spPr>
          <a:xfrm>
            <a:off x="3476246" y="2239959"/>
            <a:ext cx="2191200" cy="357300"/>
          </a:xfrm>
          <a:prstGeom prst="rect">
            <a:avLst/>
          </a:prstGeom>
          <a:noFill/>
          <a:ln>
            <a:noFill/>
          </a:ln>
        </p:spPr>
        <p:txBody>
          <a:bodyPr spcFirstLastPara="1" wrap="square" lIns="68575" tIns="68575" rIns="68575" bIns="68575" anchor="ctr" anchorCtr="0"/>
          <a:lstStyle>
            <a:lvl1pPr marL="457200" marR="0" lvl="0" indent="-228600" algn="ctr" rtl="0">
              <a:lnSpc>
                <a:spcPct val="105000"/>
              </a:lnSpc>
              <a:spcBef>
                <a:spcPts val="0"/>
              </a:spcBef>
              <a:spcAft>
                <a:spcPts val="0"/>
              </a:spcAft>
              <a:buClr>
                <a:srgbClr val="FFFFFF"/>
              </a:buClr>
              <a:buSzPts val="1100"/>
              <a:buFont typeface="Arial"/>
              <a:buNone/>
              <a:defRPr sz="1500" b="1" i="0" u="none" strike="noStrike" cap="none">
                <a:solidFill>
                  <a:srgbClr val="FFFFFF"/>
                </a:solidFill>
                <a:latin typeface="Arial"/>
                <a:ea typeface="Arial"/>
                <a:cs typeface="Arial"/>
                <a:sym typeface="Arial"/>
              </a:defRPr>
            </a:lvl1pPr>
            <a:lvl2pPr marL="914400" marR="0" lvl="1" indent="-323850" algn="l" rtl="0">
              <a:lnSpc>
                <a:spcPct val="110000"/>
              </a:lnSpc>
              <a:spcBef>
                <a:spcPts val="0"/>
              </a:spcBef>
              <a:spcAft>
                <a:spcPts val="0"/>
              </a:spcAft>
              <a:buClr>
                <a:schemeClr val="lt2"/>
              </a:buClr>
              <a:buSzPts val="1500"/>
              <a:buFont typeface="Arial"/>
              <a:buChar char="•"/>
              <a:defRPr sz="1500" b="1" i="0" u="none" strike="noStrike" cap="none">
                <a:solidFill>
                  <a:schemeClr val="lt1"/>
                </a:solidFill>
                <a:latin typeface="Arial"/>
                <a:ea typeface="Arial"/>
                <a:cs typeface="Arial"/>
                <a:sym typeface="Arial"/>
              </a:defRPr>
            </a:lvl2pPr>
            <a:lvl3pPr marL="1371600" marR="0" lvl="2" indent="-323850" algn="l" rtl="0">
              <a:lnSpc>
                <a:spcPct val="110000"/>
              </a:lnSpc>
              <a:spcBef>
                <a:spcPts val="0"/>
              </a:spcBef>
              <a:spcAft>
                <a:spcPts val="0"/>
              </a:spcAft>
              <a:buClr>
                <a:schemeClr val="accent4"/>
              </a:buClr>
              <a:buSzPts val="1500"/>
              <a:buFont typeface="Arial"/>
              <a:buChar char="‒"/>
              <a:defRPr sz="1500" b="1" i="0" u="none" strike="noStrike" cap="none">
                <a:solidFill>
                  <a:schemeClr val="lt1"/>
                </a:solidFill>
                <a:latin typeface="Arial"/>
                <a:ea typeface="Arial"/>
                <a:cs typeface="Arial"/>
                <a:sym typeface="Arial"/>
              </a:defRPr>
            </a:lvl3pPr>
            <a:lvl4pPr marL="1828800" marR="0" lvl="3" indent="-228600" algn="l" rtl="0">
              <a:lnSpc>
                <a:spcPct val="75000"/>
              </a:lnSpc>
              <a:spcBef>
                <a:spcPts val="0"/>
              </a:spcBef>
              <a:spcAft>
                <a:spcPts val="0"/>
              </a:spcAft>
              <a:buClr>
                <a:schemeClr val="dk1"/>
              </a:buClr>
              <a:buSzPts val="1100"/>
              <a:buFont typeface="Arial"/>
              <a:buNone/>
              <a:defRPr sz="1500" b="1" i="0" u="none" strike="noStrike" cap="none">
                <a:solidFill>
                  <a:schemeClr val="lt1"/>
                </a:solidFill>
                <a:latin typeface="Arial"/>
                <a:ea typeface="Arial"/>
                <a:cs typeface="Arial"/>
                <a:sym typeface="Arial"/>
              </a:defRPr>
            </a:lvl4pPr>
            <a:lvl5pPr marL="2286000" marR="0" lvl="4" indent="-323850" algn="l" rtl="0">
              <a:spcBef>
                <a:spcPts val="600"/>
              </a:spcBef>
              <a:spcAft>
                <a:spcPts val="0"/>
              </a:spcAft>
              <a:buClr>
                <a:schemeClr val="lt1"/>
              </a:buClr>
              <a:buSzPts val="1500"/>
              <a:buFont typeface="Arial"/>
              <a:buChar char="»"/>
              <a:defRPr sz="1500" b="1" i="0" u="none" strike="noStrike" cap="none">
                <a:solidFill>
                  <a:schemeClr val="lt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596" name="Google Shape;596;p95"/>
          <p:cNvSpPr txBox="1">
            <a:spLocks noGrp="1"/>
          </p:cNvSpPr>
          <p:nvPr>
            <p:ph type="body" idx="4"/>
          </p:nvPr>
        </p:nvSpPr>
        <p:spPr>
          <a:xfrm>
            <a:off x="3489047" y="2689165"/>
            <a:ext cx="2246100" cy="1293300"/>
          </a:xfrm>
          <a:prstGeom prst="rect">
            <a:avLst/>
          </a:prstGeom>
          <a:noFill/>
          <a:ln>
            <a:noFill/>
          </a:ln>
        </p:spPr>
        <p:txBody>
          <a:bodyPr spcFirstLastPara="1" wrap="square" lIns="68575" tIns="68575" rIns="68575" bIns="68575" anchor="t" anchorCtr="0"/>
          <a:lstStyle>
            <a:lvl1pPr marL="457200" marR="0" lvl="0" indent="-228600" algn="l" rtl="0">
              <a:lnSpc>
                <a:spcPct val="133333"/>
              </a:lnSpc>
              <a:spcBef>
                <a:spcPts val="0"/>
              </a:spcBef>
              <a:spcAft>
                <a:spcPts val="0"/>
              </a:spcAft>
              <a:buClr>
                <a:srgbClr val="000000"/>
              </a:buClr>
              <a:buSzPts val="1100"/>
              <a:buFont typeface="Arial"/>
              <a:buNone/>
              <a:defRPr sz="900" b="0" i="0" u="none" strike="noStrike" cap="none">
                <a:solidFill>
                  <a:srgbClr val="000000"/>
                </a:solidFill>
                <a:latin typeface="Arial"/>
                <a:ea typeface="Arial"/>
                <a:cs typeface="Arial"/>
                <a:sym typeface="Arial"/>
              </a:defRPr>
            </a:lvl1pPr>
            <a:lvl2pPr marL="914400" marR="0" lvl="1" indent="-228600" algn="l" rtl="0">
              <a:lnSpc>
                <a:spcPct val="133333"/>
              </a:lnSpc>
              <a:spcBef>
                <a:spcPts val="0"/>
              </a:spcBef>
              <a:spcAft>
                <a:spcPts val="0"/>
              </a:spcAft>
              <a:buClr>
                <a:schemeClr val="lt2"/>
              </a:buClr>
              <a:buSzPts val="1400"/>
              <a:buFont typeface="Arial"/>
              <a:buNone/>
              <a:defRPr sz="900" b="0" i="0" u="none" strike="noStrike" cap="none">
                <a:solidFill>
                  <a:srgbClr val="000000"/>
                </a:solidFill>
                <a:latin typeface="Arial"/>
                <a:ea typeface="Arial"/>
                <a:cs typeface="Arial"/>
                <a:sym typeface="Arial"/>
              </a:defRPr>
            </a:lvl2pPr>
            <a:lvl3pPr marL="1371600" marR="0" lvl="2" indent="-285750" algn="l" rtl="0">
              <a:lnSpc>
                <a:spcPct val="133333"/>
              </a:lnSpc>
              <a:spcBef>
                <a:spcPts val="0"/>
              </a:spcBef>
              <a:spcAft>
                <a:spcPts val="0"/>
              </a:spcAft>
              <a:buClr>
                <a:schemeClr val="lt2"/>
              </a:buClr>
              <a:buSzPts val="900"/>
              <a:buFont typeface="Arial"/>
              <a:buChar char="-"/>
              <a:defRPr sz="900" b="0" i="0" u="none" strike="noStrike" cap="none">
                <a:solidFill>
                  <a:srgbClr val="000000"/>
                </a:solidFill>
                <a:latin typeface="Arial"/>
                <a:ea typeface="Arial"/>
                <a:cs typeface="Arial"/>
                <a:sym typeface="Arial"/>
              </a:defRPr>
            </a:lvl3pPr>
            <a:lvl4pPr marL="1828800" marR="0" lvl="3" indent="-228600" algn="l" rtl="0">
              <a:lnSpc>
                <a:spcPct val="130000"/>
              </a:lnSpc>
              <a:spcBef>
                <a:spcPts val="0"/>
              </a:spcBef>
              <a:spcAft>
                <a:spcPts val="0"/>
              </a:spcAft>
              <a:buClr>
                <a:schemeClr val="dk1"/>
              </a:buClr>
              <a:buSzPts val="1100"/>
              <a:buFont typeface="Arial"/>
              <a:buNone/>
              <a:defRPr sz="800" b="0" i="0" u="none" strike="noStrike" cap="none">
                <a:solidFill>
                  <a:schemeClr val="lt2"/>
                </a:solidFill>
                <a:latin typeface="Arial"/>
                <a:ea typeface="Arial"/>
                <a:cs typeface="Arial"/>
                <a:sym typeface="Arial"/>
              </a:defRPr>
            </a:lvl4pPr>
            <a:lvl5pPr marL="2286000" marR="0" lvl="4" indent="-279400" algn="l" rtl="0">
              <a:lnSpc>
                <a:spcPct val="130000"/>
              </a:lnSpc>
              <a:spcBef>
                <a:spcPts val="0"/>
              </a:spcBef>
              <a:spcAft>
                <a:spcPts val="0"/>
              </a:spcAft>
              <a:buClr>
                <a:schemeClr val="dk1"/>
              </a:buClr>
              <a:buSzPts val="800"/>
              <a:buFont typeface="Arial"/>
              <a:buChar char="»"/>
              <a:defRPr sz="800"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597" name="Google Shape;597;p95"/>
          <p:cNvSpPr/>
          <p:nvPr/>
        </p:nvSpPr>
        <p:spPr>
          <a:xfrm>
            <a:off x="6073450" y="2224297"/>
            <a:ext cx="2602800" cy="3900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Arial"/>
              <a:ea typeface="Arial"/>
              <a:cs typeface="Arial"/>
              <a:sym typeface="Arial"/>
            </a:endParaRPr>
          </a:p>
        </p:txBody>
      </p:sp>
      <p:sp>
        <p:nvSpPr>
          <p:cNvPr id="598" name="Google Shape;598;p95"/>
          <p:cNvSpPr/>
          <p:nvPr/>
        </p:nvSpPr>
        <p:spPr>
          <a:xfrm>
            <a:off x="6073450" y="2608146"/>
            <a:ext cx="2602800" cy="17838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599" name="Google Shape;599;p95"/>
          <p:cNvSpPr txBox="1">
            <a:spLocks noGrp="1"/>
          </p:cNvSpPr>
          <p:nvPr>
            <p:ph type="body" idx="5"/>
          </p:nvPr>
        </p:nvSpPr>
        <p:spPr>
          <a:xfrm>
            <a:off x="6258959" y="2239959"/>
            <a:ext cx="2191200" cy="357300"/>
          </a:xfrm>
          <a:prstGeom prst="rect">
            <a:avLst/>
          </a:prstGeom>
          <a:noFill/>
          <a:ln>
            <a:noFill/>
          </a:ln>
        </p:spPr>
        <p:txBody>
          <a:bodyPr spcFirstLastPara="1" wrap="square" lIns="68575" tIns="68575" rIns="68575" bIns="68575" anchor="ctr" anchorCtr="0"/>
          <a:lstStyle>
            <a:lvl1pPr marL="457200" marR="0" lvl="0" indent="-228600" algn="ctr" rtl="0">
              <a:lnSpc>
                <a:spcPct val="105000"/>
              </a:lnSpc>
              <a:spcBef>
                <a:spcPts val="0"/>
              </a:spcBef>
              <a:spcAft>
                <a:spcPts val="0"/>
              </a:spcAft>
              <a:buClr>
                <a:srgbClr val="FFFFFF"/>
              </a:buClr>
              <a:buSzPts val="1100"/>
              <a:buFont typeface="Arial"/>
              <a:buNone/>
              <a:defRPr sz="1500" b="1" i="0" u="none" strike="noStrike" cap="none">
                <a:solidFill>
                  <a:srgbClr val="FFFFFF"/>
                </a:solidFill>
                <a:latin typeface="Arial"/>
                <a:ea typeface="Arial"/>
                <a:cs typeface="Arial"/>
                <a:sym typeface="Arial"/>
              </a:defRPr>
            </a:lvl1pPr>
            <a:lvl2pPr marL="914400" marR="0" lvl="1" indent="-323850" algn="l" rtl="0">
              <a:lnSpc>
                <a:spcPct val="110000"/>
              </a:lnSpc>
              <a:spcBef>
                <a:spcPts val="0"/>
              </a:spcBef>
              <a:spcAft>
                <a:spcPts val="0"/>
              </a:spcAft>
              <a:buClr>
                <a:schemeClr val="lt2"/>
              </a:buClr>
              <a:buSzPts val="1500"/>
              <a:buFont typeface="Arial"/>
              <a:buChar char="•"/>
              <a:defRPr sz="1500" b="1" i="0" u="none" strike="noStrike" cap="none">
                <a:solidFill>
                  <a:schemeClr val="lt1"/>
                </a:solidFill>
                <a:latin typeface="Arial"/>
                <a:ea typeface="Arial"/>
                <a:cs typeface="Arial"/>
                <a:sym typeface="Arial"/>
              </a:defRPr>
            </a:lvl2pPr>
            <a:lvl3pPr marL="1371600" marR="0" lvl="2" indent="-323850" algn="l" rtl="0">
              <a:lnSpc>
                <a:spcPct val="110000"/>
              </a:lnSpc>
              <a:spcBef>
                <a:spcPts val="0"/>
              </a:spcBef>
              <a:spcAft>
                <a:spcPts val="0"/>
              </a:spcAft>
              <a:buClr>
                <a:schemeClr val="accent4"/>
              </a:buClr>
              <a:buSzPts val="1500"/>
              <a:buFont typeface="Arial"/>
              <a:buChar char="‒"/>
              <a:defRPr sz="1500" b="1" i="0" u="none" strike="noStrike" cap="none">
                <a:solidFill>
                  <a:schemeClr val="lt1"/>
                </a:solidFill>
                <a:latin typeface="Arial"/>
                <a:ea typeface="Arial"/>
                <a:cs typeface="Arial"/>
                <a:sym typeface="Arial"/>
              </a:defRPr>
            </a:lvl3pPr>
            <a:lvl4pPr marL="1828800" marR="0" lvl="3" indent="-228600" algn="l" rtl="0">
              <a:lnSpc>
                <a:spcPct val="75000"/>
              </a:lnSpc>
              <a:spcBef>
                <a:spcPts val="0"/>
              </a:spcBef>
              <a:spcAft>
                <a:spcPts val="0"/>
              </a:spcAft>
              <a:buClr>
                <a:schemeClr val="dk1"/>
              </a:buClr>
              <a:buSzPts val="1100"/>
              <a:buFont typeface="Arial"/>
              <a:buNone/>
              <a:defRPr sz="1500" b="1" i="0" u="none" strike="noStrike" cap="none">
                <a:solidFill>
                  <a:schemeClr val="lt1"/>
                </a:solidFill>
                <a:latin typeface="Arial"/>
                <a:ea typeface="Arial"/>
                <a:cs typeface="Arial"/>
                <a:sym typeface="Arial"/>
              </a:defRPr>
            </a:lvl4pPr>
            <a:lvl5pPr marL="2286000" marR="0" lvl="4" indent="-323850" algn="l" rtl="0">
              <a:spcBef>
                <a:spcPts val="600"/>
              </a:spcBef>
              <a:spcAft>
                <a:spcPts val="0"/>
              </a:spcAft>
              <a:buClr>
                <a:schemeClr val="lt1"/>
              </a:buClr>
              <a:buSzPts val="1500"/>
              <a:buFont typeface="Arial"/>
              <a:buChar char="»"/>
              <a:defRPr sz="1500" b="1" i="0" u="none" strike="noStrike" cap="none">
                <a:solidFill>
                  <a:schemeClr val="lt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600" name="Google Shape;600;p95"/>
          <p:cNvSpPr txBox="1">
            <a:spLocks noGrp="1"/>
          </p:cNvSpPr>
          <p:nvPr>
            <p:ph type="body" idx="6"/>
          </p:nvPr>
        </p:nvSpPr>
        <p:spPr>
          <a:xfrm>
            <a:off x="6271760" y="2689165"/>
            <a:ext cx="2246100" cy="1293300"/>
          </a:xfrm>
          <a:prstGeom prst="rect">
            <a:avLst/>
          </a:prstGeom>
          <a:noFill/>
          <a:ln>
            <a:noFill/>
          </a:ln>
        </p:spPr>
        <p:txBody>
          <a:bodyPr spcFirstLastPara="1" wrap="square" lIns="68575" tIns="68575" rIns="68575" bIns="68575" anchor="t" anchorCtr="0"/>
          <a:lstStyle>
            <a:lvl1pPr marL="457200" marR="0" lvl="0" indent="-228600" algn="l" rtl="0">
              <a:lnSpc>
                <a:spcPct val="133333"/>
              </a:lnSpc>
              <a:spcBef>
                <a:spcPts val="0"/>
              </a:spcBef>
              <a:spcAft>
                <a:spcPts val="0"/>
              </a:spcAft>
              <a:buClr>
                <a:srgbClr val="000000"/>
              </a:buClr>
              <a:buSzPts val="1100"/>
              <a:buFont typeface="Arial"/>
              <a:buNone/>
              <a:defRPr sz="900" b="0" i="0" u="none" strike="noStrike" cap="none">
                <a:solidFill>
                  <a:srgbClr val="000000"/>
                </a:solidFill>
                <a:latin typeface="Arial"/>
                <a:ea typeface="Arial"/>
                <a:cs typeface="Arial"/>
                <a:sym typeface="Arial"/>
              </a:defRPr>
            </a:lvl1pPr>
            <a:lvl2pPr marL="914400" marR="0" lvl="1" indent="-228600" algn="l" rtl="0">
              <a:lnSpc>
                <a:spcPct val="133333"/>
              </a:lnSpc>
              <a:spcBef>
                <a:spcPts val="0"/>
              </a:spcBef>
              <a:spcAft>
                <a:spcPts val="0"/>
              </a:spcAft>
              <a:buClr>
                <a:schemeClr val="lt2"/>
              </a:buClr>
              <a:buSzPts val="1400"/>
              <a:buFont typeface="Arial"/>
              <a:buNone/>
              <a:defRPr sz="900" b="0" i="0" u="none" strike="noStrike" cap="none">
                <a:solidFill>
                  <a:srgbClr val="000000"/>
                </a:solidFill>
                <a:latin typeface="Arial"/>
                <a:ea typeface="Arial"/>
                <a:cs typeface="Arial"/>
                <a:sym typeface="Arial"/>
              </a:defRPr>
            </a:lvl2pPr>
            <a:lvl3pPr marL="1371600" marR="0" lvl="2" indent="-285750" algn="l" rtl="0">
              <a:lnSpc>
                <a:spcPct val="133333"/>
              </a:lnSpc>
              <a:spcBef>
                <a:spcPts val="0"/>
              </a:spcBef>
              <a:spcAft>
                <a:spcPts val="0"/>
              </a:spcAft>
              <a:buClr>
                <a:schemeClr val="lt2"/>
              </a:buClr>
              <a:buSzPts val="900"/>
              <a:buFont typeface="Arial"/>
              <a:buChar char="-"/>
              <a:defRPr sz="900" b="0" i="0" u="none" strike="noStrike" cap="none">
                <a:solidFill>
                  <a:srgbClr val="000000"/>
                </a:solidFill>
                <a:latin typeface="Arial"/>
                <a:ea typeface="Arial"/>
                <a:cs typeface="Arial"/>
                <a:sym typeface="Arial"/>
              </a:defRPr>
            </a:lvl3pPr>
            <a:lvl4pPr marL="1828800" marR="0" lvl="3" indent="-228600" algn="l" rtl="0">
              <a:lnSpc>
                <a:spcPct val="130000"/>
              </a:lnSpc>
              <a:spcBef>
                <a:spcPts val="0"/>
              </a:spcBef>
              <a:spcAft>
                <a:spcPts val="0"/>
              </a:spcAft>
              <a:buClr>
                <a:schemeClr val="dk1"/>
              </a:buClr>
              <a:buSzPts val="1100"/>
              <a:buFont typeface="Arial"/>
              <a:buNone/>
              <a:defRPr sz="800" b="0" i="0" u="none" strike="noStrike" cap="none">
                <a:solidFill>
                  <a:schemeClr val="lt2"/>
                </a:solidFill>
                <a:latin typeface="Arial"/>
                <a:ea typeface="Arial"/>
                <a:cs typeface="Arial"/>
                <a:sym typeface="Arial"/>
              </a:defRPr>
            </a:lvl4pPr>
            <a:lvl5pPr marL="2286000" marR="0" lvl="4" indent="-279400" algn="l" rtl="0">
              <a:lnSpc>
                <a:spcPct val="130000"/>
              </a:lnSpc>
              <a:spcBef>
                <a:spcPts val="0"/>
              </a:spcBef>
              <a:spcAft>
                <a:spcPts val="0"/>
              </a:spcAft>
              <a:buClr>
                <a:schemeClr val="dk1"/>
              </a:buClr>
              <a:buSzPts val="800"/>
              <a:buFont typeface="Arial"/>
              <a:buChar char="»"/>
              <a:defRPr sz="800"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601" name="Google Shape;601;p95"/>
          <p:cNvSpPr txBox="1">
            <a:spLocks noGrp="1"/>
          </p:cNvSpPr>
          <p:nvPr>
            <p:ph type="body" idx="7"/>
          </p:nvPr>
        </p:nvSpPr>
        <p:spPr>
          <a:xfrm>
            <a:off x="476279" y="1404938"/>
            <a:ext cx="8199900" cy="539700"/>
          </a:xfrm>
          <a:prstGeom prst="rect">
            <a:avLst/>
          </a:prstGeom>
          <a:noFill/>
          <a:ln>
            <a:noFill/>
          </a:ln>
        </p:spPr>
        <p:txBody>
          <a:bodyPr spcFirstLastPara="1" wrap="square" lIns="68575" tIns="68575" rIns="68575" bIns="68575" anchor="t" anchorCtr="0"/>
          <a:lstStyle>
            <a:lvl1pPr marL="457200" marR="0" lvl="0" indent="-228600" algn="l" rtl="0">
              <a:lnSpc>
                <a:spcPct val="122222"/>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1pPr>
            <a:lvl2pPr marL="914400" marR="0" lvl="1" indent="-317500" algn="l" rtl="0">
              <a:lnSpc>
                <a:spcPct val="122222"/>
              </a:lnSpc>
              <a:spcBef>
                <a:spcPts val="0"/>
              </a:spcBef>
              <a:spcAft>
                <a:spcPts val="0"/>
              </a:spcAft>
              <a:buClr>
                <a:schemeClr val="lt2"/>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122222"/>
              </a:lnSpc>
              <a:spcBef>
                <a:spcPts val="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100"/>
              <a:buFont typeface="Arial"/>
              <a:buNone/>
              <a:defRPr sz="900" b="0" i="0" u="none" strike="noStrike" cap="none">
                <a:solidFill>
                  <a:schemeClr val="lt2"/>
                </a:solidFill>
                <a:latin typeface="Arial"/>
                <a:ea typeface="Arial"/>
                <a:cs typeface="Arial"/>
                <a:sym typeface="Arial"/>
              </a:defRPr>
            </a:lvl4pPr>
            <a:lvl5pPr marL="2286000" marR="0" lvl="4" indent="-317500" algn="l" rtl="0">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602" name="Google Shape;602;p95"/>
          <p:cNvSpPr txBox="1">
            <a:spLocks noGrp="1"/>
          </p:cNvSpPr>
          <p:nvPr>
            <p:ph type="sldNum" idx="12"/>
          </p:nvPr>
        </p:nvSpPr>
        <p:spPr>
          <a:xfrm>
            <a:off x="8539582" y="5429942"/>
            <a:ext cx="124500" cy="921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600" b="1">
                <a:solidFill>
                  <a:schemeClr val="lt2"/>
                </a:solidFill>
                <a:latin typeface="Arial"/>
                <a:ea typeface="Arial"/>
                <a:cs typeface="Arial"/>
                <a:sym typeface="Arial"/>
              </a:defRPr>
            </a:lvl1pPr>
            <a:lvl2pPr marL="0" marR="0" lvl="1" indent="0" algn="l" rtl="0">
              <a:spcBef>
                <a:spcPts val="0"/>
              </a:spcBef>
              <a:buNone/>
              <a:defRPr sz="600" b="1">
                <a:solidFill>
                  <a:schemeClr val="lt2"/>
                </a:solidFill>
                <a:latin typeface="Arial"/>
                <a:ea typeface="Arial"/>
                <a:cs typeface="Arial"/>
                <a:sym typeface="Arial"/>
              </a:defRPr>
            </a:lvl2pPr>
            <a:lvl3pPr marL="0" marR="0" lvl="2" indent="0" algn="l" rtl="0">
              <a:spcBef>
                <a:spcPts val="0"/>
              </a:spcBef>
              <a:buNone/>
              <a:defRPr sz="600" b="1">
                <a:solidFill>
                  <a:schemeClr val="lt2"/>
                </a:solidFill>
                <a:latin typeface="Arial"/>
                <a:ea typeface="Arial"/>
                <a:cs typeface="Arial"/>
                <a:sym typeface="Arial"/>
              </a:defRPr>
            </a:lvl3pPr>
            <a:lvl4pPr marL="0" marR="0" lvl="3" indent="0" algn="l" rtl="0">
              <a:spcBef>
                <a:spcPts val="0"/>
              </a:spcBef>
              <a:buNone/>
              <a:defRPr sz="600" b="1">
                <a:solidFill>
                  <a:schemeClr val="lt2"/>
                </a:solidFill>
                <a:latin typeface="Arial"/>
                <a:ea typeface="Arial"/>
                <a:cs typeface="Arial"/>
                <a:sym typeface="Arial"/>
              </a:defRPr>
            </a:lvl4pPr>
            <a:lvl5pPr marL="0" marR="0" lvl="4" indent="0" algn="l" rtl="0">
              <a:spcBef>
                <a:spcPts val="0"/>
              </a:spcBef>
              <a:buNone/>
              <a:defRPr sz="600" b="1">
                <a:solidFill>
                  <a:schemeClr val="lt2"/>
                </a:solidFill>
                <a:latin typeface="Arial"/>
                <a:ea typeface="Arial"/>
                <a:cs typeface="Arial"/>
                <a:sym typeface="Arial"/>
              </a:defRPr>
            </a:lvl5pPr>
            <a:lvl6pPr marL="0" marR="0" lvl="5" indent="0" algn="l" rtl="0">
              <a:spcBef>
                <a:spcPts val="0"/>
              </a:spcBef>
              <a:buNone/>
              <a:defRPr sz="600" b="1">
                <a:solidFill>
                  <a:schemeClr val="lt2"/>
                </a:solidFill>
                <a:latin typeface="Arial"/>
                <a:ea typeface="Arial"/>
                <a:cs typeface="Arial"/>
                <a:sym typeface="Arial"/>
              </a:defRPr>
            </a:lvl6pPr>
            <a:lvl7pPr marL="0" marR="0" lvl="6" indent="0" algn="l" rtl="0">
              <a:spcBef>
                <a:spcPts val="0"/>
              </a:spcBef>
              <a:buNone/>
              <a:defRPr sz="600" b="1">
                <a:solidFill>
                  <a:schemeClr val="lt2"/>
                </a:solidFill>
                <a:latin typeface="Arial"/>
                <a:ea typeface="Arial"/>
                <a:cs typeface="Arial"/>
                <a:sym typeface="Arial"/>
              </a:defRPr>
            </a:lvl7pPr>
            <a:lvl8pPr marL="0" marR="0" lvl="7" indent="0" algn="l" rtl="0">
              <a:spcBef>
                <a:spcPts val="0"/>
              </a:spcBef>
              <a:buNone/>
              <a:defRPr sz="600" b="1">
                <a:solidFill>
                  <a:schemeClr val="lt2"/>
                </a:solidFill>
                <a:latin typeface="Arial"/>
                <a:ea typeface="Arial"/>
                <a:cs typeface="Arial"/>
                <a:sym typeface="Arial"/>
              </a:defRPr>
            </a:lvl8pPr>
            <a:lvl9pPr marL="0" marR="0" lvl="8" indent="0" algn="l" rtl="0">
              <a:spcBef>
                <a:spcPts val="0"/>
              </a:spcBef>
              <a:buNone/>
              <a:defRPr sz="6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603" name="Google Shape;603;p95"/>
          <p:cNvSpPr txBox="1">
            <a:spLocks noGrp="1"/>
          </p:cNvSpPr>
          <p:nvPr>
            <p:ph type="ftr" idx="11"/>
          </p:nvPr>
        </p:nvSpPr>
        <p:spPr>
          <a:xfrm>
            <a:off x="6686316" y="5429942"/>
            <a:ext cx="1793100" cy="92100"/>
          </a:xfrm>
          <a:prstGeom prst="rect">
            <a:avLst/>
          </a:prstGeom>
          <a:noFill/>
          <a:ln>
            <a:noFill/>
          </a:ln>
        </p:spPr>
        <p:txBody>
          <a:bodyPr spcFirstLastPara="1" wrap="square" lIns="68575" tIns="68575" rIns="68575" bIns="68575" anchor="ctr" anchorCtr="0"/>
          <a:lstStyle>
            <a:lvl1pPr marL="0" marR="0" lvl="0" indent="0" algn="r" rtl="0">
              <a:spcBef>
                <a:spcPts val="0"/>
              </a:spcBef>
              <a:spcAft>
                <a:spcPts val="0"/>
              </a:spcAft>
              <a:buSzPts val="1100"/>
              <a:buNone/>
              <a:defRPr sz="500" b="1">
                <a:solidFill>
                  <a:schemeClr val="lt2"/>
                </a:solidFill>
                <a:latin typeface="Arial"/>
                <a:ea typeface="Arial"/>
                <a:cs typeface="Arial"/>
                <a:sym typeface="Arial"/>
              </a:defRPr>
            </a:lvl1pPr>
            <a:lvl2pPr marL="342900" marR="0" lvl="1"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L="685800" marR="0" lvl="2"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L="1028700" marR="0" lvl="3"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L="1371600" marR="0" lvl="4"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L="1714500" marR="0" lvl="5"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L="2057400" marR="0" lvl="6"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L="2400300" marR="0" lvl="7"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L="2743200" marR="0" lvl="8"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Sample Boxed Text with Image x3">
  <p:cSld name="Sample Boxed Text with Image x3">
    <p:bg>
      <p:bgPr>
        <a:solidFill>
          <a:srgbClr val="FFFFFF"/>
        </a:solidFill>
        <a:effectLst/>
      </p:bgPr>
    </p:bg>
    <p:spTree>
      <p:nvGrpSpPr>
        <p:cNvPr id="1" name="Shape 604"/>
        <p:cNvGrpSpPr/>
        <p:nvPr/>
      </p:nvGrpSpPr>
      <p:grpSpPr>
        <a:xfrm>
          <a:off x="0" y="0"/>
          <a:ext cx="0" cy="0"/>
          <a:chOff x="0" y="0"/>
          <a:chExt cx="0" cy="0"/>
        </a:xfrm>
      </p:grpSpPr>
      <p:sp>
        <p:nvSpPr>
          <p:cNvPr id="605" name="Google Shape;605;p96"/>
          <p:cNvSpPr/>
          <p:nvPr/>
        </p:nvSpPr>
        <p:spPr>
          <a:xfrm>
            <a:off x="3282309" y="2064716"/>
            <a:ext cx="2584800" cy="14319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606" name="Google Shape;606;p96"/>
          <p:cNvSpPr/>
          <p:nvPr/>
        </p:nvSpPr>
        <p:spPr>
          <a:xfrm>
            <a:off x="6084052" y="2064716"/>
            <a:ext cx="2584800" cy="14319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607" name="Google Shape;607;p96"/>
          <p:cNvSpPr/>
          <p:nvPr/>
        </p:nvSpPr>
        <p:spPr>
          <a:xfrm>
            <a:off x="480566" y="2064716"/>
            <a:ext cx="2584800" cy="14319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608" name="Google Shape;608;p96"/>
          <p:cNvSpPr txBox="1">
            <a:spLocks noGrp="1"/>
          </p:cNvSpPr>
          <p:nvPr>
            <p:ph type="title"/>
          </p:nvPr>
        </p:nvSpPr>
        <p:spPr>
          <a:xfrm>
            <a:off x="468351" y="348001"/>
            <a:ext cx="8200500" cy="786900"/>
          </a:xfrm>
          <a:prstGeom prst="rect">
            <a:avLst/>
          </a:prstGeom>
          <a:noFill/>
          <a:ln>
            <a:noFill/>
          </a:ln>
        </p:spPr>
        <p:txBody>
          <a:bodyPr spcFirstLastPara="1" wrap="square" lIns="68575" tIns="68575" rIns="68575" bIns="68575" anchor="t" anchorCtr="0"/>
          <a:lstStyle>
            <a:lvl1pPr marL="0" marR="0" lvl="0" indent="0" algn="l" rtl="0">
              <a:lnSpc>
                <a:spcPct val="111111"/>
              </a:lnSpc>
              <a:spcBef>
                <a:spcPts val="0"/>
              </a:spcBef>
              <a:spcAft>
                <a:spcPts val="0"/>
              </a:spcAft>
              <a:buClr>
                <a:schemeClr val="dk2"/>
              </a:buClr>
              <a:buSzPts val="1100"/>
              <a:buFont typeface="Times New Roman"/>
              <a:buNone/>
              <a:defRPr sz="2700"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609" name="Google Shape;609;p96"/>
          <p:cNvSpPr txBox="1">
            <a:spLocks noGrp="1"/>
          </p:cNvSpPr>
          <p:nvPr>
            <p:ph type="body" idx="1"/>
          </p:nvPr>
        </p:nvSpPr>
        <p:spPr>
          <a:xfrm>
            <a:off x="617732" y="3002986"/>
            <a:ext cx="2362200" cy="366600"/>
          </a:xfrm>
          <a:prstGeom prst="rect">
            <a:avLst/>
          </a:prstGeom>
          <a:noFill/>
          <a:ln>
            <a:noFill/>
          </a:ln>
        </p:spPr>
        <p:txBody>
          <a:bodyPr spcFirstLastPara="1" wrap="square" lIns="68575" tIns="68575" rIns="68575" bIns="68575" anchor="b" anchorCtr="0"/>
          <a:lstStyle>
            <a:lvl1pPr marL="457200" marR="0" lvl="0" indent="-228600" algn="ctr" rtl="0">
              <a:lnSpc>
                <a:spcPct val="87500"/>
              </a:lnSpc>
              <a:spcBef>
                <a:spcPts val="0"/>
              </a:spcBef>
              <a:spcAft>
                <a:spcPts val="0"/>
              </a:spcAft>
              <a:buClr>
                <a:schemeClr val="dk1"/>
              </a:buClr>
              <a:buSzPts val="11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16666"/>
              </a:lnSpc>
              <a:spcBef>
                <a:spcPts val="0"/>
              </a:spcBef>
              <a:spcAft>
                <a:spcPts val="0"/>
              </a:spcAft>
              <a:buClr>
                <a:schemeClr val="lt2"/>
              </a:buClr>
              <a:buSzPts val="1400"/>
              <a:buFont typeface="Arial"/>
              <a:buNone/>
              <a:defRPr sz="900" b="0" i="0" u="none" strike="noStrike" cap="none">
                <a:solidFill>
                  <a:srgbClr val="000000"/>
                </a:solidFill>
                <a:latin typeface="Arial"/>
                <a:ea typeface="Arial"/>
                <a:cs typeface="Arial"/>
                <a:sym typeface="Arial"/>
              </a:defRPr>
            </a:lvl2pPr>
            <a:lvl3pPr marL="1371600" marR="0" lvl="2" indent="-285750" algn="l" rtl="0">
              <a:lnSpc>
                <a:spcPct val="116666"/>
              </a:lnSpc>
              <a:spcBef>
                <a:spcPts val="0"/>
              </a:spcBef>
              <a:spcAft>
                <a:spcPts val="0"/>
              </a:spcAft>
              <a:buClr>
                <a:schemeClr val="lt2"/>
              </a:buClr>
              <a:buSzPts val="900"/>
              <a:buFont typeface="Arial"/>
              <a:buChar char="-"/>
              <a:defRPr sz="900" b="0" i="0" u="none" strike="noStrike" cap="none">
                <a:solidFill>
                  <a:srgbClr val="000000"/>
                </a:solidFill>
                <a:latin typeface="Arial"/>
                <a:ea typeface="Arial"/>
                <a:cs typeface="Arial"/>
                <a:sym typeface="Arial"/>
              </a:defRPr>
            </a:lvl3pPr>
            <a:lvl4pPr marL="1828800" marR="0" lvl="3" indent="-228600" algn="l" rtl="0">
              <a:lnSpc>
                <a:spcPct val="130000"/>
              </a:lnSpc>
              <a:spcBef>
                <a:spcPts val="0"/>
              </a:spcBef>
              <a:spcAft>
                <a:spcPts val="0"/>
              </a:spcAft>
              <a:buClr>
                <a:schemeClr val="dk1"/>
              </a:buClr>
              <a:buSzPts val="1100"/>
              <a:buFont typeface="Arial"/>
              <a:buNone/>
              <a:defRPr sz="800" b="0" i="0" u="none" strike="noStrike" cap="none">
                <a:solidFill>
                  <a:schemeClr val="lt2"/>
                </a:solidFill>
                <a:latin typeface="Arial"/>
                <a:ea typeface="Arial"/>
                <a:cs typeface="Arial"/>
                <a:sym typeface="Arial"/>
              </a:defRPr>
            </a:lvl4pPr>
            <a:lvl5pPr marL="2286000" marR="0" lvl="4" indent="-279400" algn="l" rtl="0">
              <a:lnSpc>
                <a:spcPct val="130000"/>
              </a:lnSpc>
              <a:spcBef>
                <a:spcPts val="0"/>
              </a:spcBef>
              <a:spcAft>
                <a:spcPts val="0"/>
              </a:spcAft>
              <a:buClr>
                <a:schemeClr val="dk1"/>
              </a:buClr>
              <a:buSzPts val="800"/>
              <a:buFont typeface="Arial"/>
              <a:buChar char="»"/>
              <a:defRPr sz="800"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610" name="Google Shape;610;p96"/>
          <p:cNvSpPr txBox="1">
            <a:spLocks noGrp="1"/>
          </p:cNvSpPr>
          <p:nvPr>
            <p:ph type="body" idx="2"/>
          </p:nvPr>
        </p:nvSpPr>
        <p:spPr>
          <a:xfrm>
            <a:off x="476280" y="1404938"/>
            <a:ext cx="8192400" cy="539700"/>
          </a:xfrm>
          <a:prstGeom prst="rect">
            <a:avLst/>
          </a:prstGeom>
          <a:noFill/>
          <a:ln>
            <a:noFill/>
          </a:ln>
        </p:spPr>
        <p:txBody>
          <a:bodyPr spcFirstLastPara="1" wrap="square" lIns="68575" tIns="68575" rIns="68575" bIns="68575" anchor="t" anchorCtr="0"/>
          <a:lstStyle>
            <a:lvl1pPr marL="457200" marR="0" lvl="0" indent="-228600" algn="l" rtl="0">
              <a:lnSpc>
                <a:spcPct val="122222"/>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1pPr>
            <a:lvl2pPr marL="914400" marR="0" lvl="1" indent="-317500" algn="l" rtl="0">
              <a:lnSpc>
                <a:spcPct val="122222"/>
              </a:lnSpc>
              <a:spcBef>
                <a:spcPts val="0"/>
              </a:spcBef>
              <a:spcAft>
                <a:spcPts val="0"/>
              </a:spcAft>
              <a:buClr>
                <a:schemeClr val="lt2"/>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122222"/>
              </a:lnSpc>
              <a:spcBef>
                <a:spcPts val="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100"/>
              <a:buFont typeface="Arial"/>
              <a:buNone/>
              <a:defRPr sz="900" b="0" i="0" u="none" strike="noStrike" cap="none">
                <a:solidFill>
                  <a:schemeClr val="lt2"/>
                </a:solidFill>
                <a:latin typeface="Arial"/>
                <a:ea typeface="Arial"/>
                <a:cs typeface="Arial"/>
                <a:sym typeface="Arial"/>
              </a:defRPr>
            </a:lvl4pPr>
            <a:lvl5pPr marL="2286000" marR="0" lvl="4" indent="-317500" algn="l" rtl="0">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611" name="Google Shape;611;p96"/>
          <p:cNvSpPr>
            <a:spLocks noGrp="1"/>
          </p:cNvSpPr>
          <p:nvPr>
            <p:ph type="pic" idx="3"/>
          </p:nvPr>
        </p:nvSpPr>
        <p:spPr>
          <a:xfrm>
            <a:off x="480566" y="3472945"/>
            <a:ext cx="2584800" cy="1460700"/>
          </a:xfrm>
          <a:prstGeom prst="rect">
            <a:avLst/>
          </a:prstGeom>
          <a:solidFill>
            <a:srgbClr val="BBBBBB"/>
          </a:solidFill>
          <a:ln>
            <a:noFill/>
          </a:ln>
        </p:spPr>
        <p:txBody>
          <a:bodyPr spcFirstLastPara="1" wrap="square" lIns="68575" tIns="68575" rIns="68575" bIns="68575" anchor="t" anchorCtr="0"/>
          <a:lstStyle>
            <a:lvl1pPr marL="0" marR="0" lvl="0" indent="0" algn="ctr" rtl="0">
              <a:lnSpc>
                <a:spcPct val="220000"/>
              </a:lnSpc>
              <a:spcBef>
                <a:spcPts val="0"/>
              </a:spcBef>
              <a:spcAft>
                <a:spcPts val="0"/>
              </a:spcAft>
              <a:buClr>
                <a:schemeClr val="dk1"/>
              </a:buClr>
              <a:buSzPts val="1100"/>
              <a:buFont typeface="Arial"/>
              <a:buNone/>
              <a:defRPr sz="800" b="0" i="0" u="none" strike="noStrike" cap="none">
                <a:solidFill>
                  <a:schemeClr val="dk1"/>
                </a:solidFill>
                <a:latin typeface="Arial"/>
                <a:ea typeface="Arial"/>
                <a:cs typeface="Arial"/>
                <a:sym typeface="Arial"/>
              </a:defRPr>
            </a:lvl1pPr>
            <a:lvl2pPr marL="139700" marR="0" lvl="1" indent="-139700" algn="l" rtl="0">
              <a:lnSpc>
                <a:spcPct val="122222"/>
              </a:lnSpc>
              <a:spcBef>
                <a:spcPts val="0"/>
              </a:spcBef>
              <a:spcAft>
                <a:spcPts val="0"/>
              </a:spcAft>
              <a:buClr>
                <a:schemeClr val="lt2"/>
              </a:buClr>
              <a:buSzPts val="1400"/>
              <a:buFont typeface="Arial"/>
              <a:buChar char="•"/>
              <a:defRPr sz="1400" b="0" i="0" u="none" strike="noStrike" cap="none">
                <a:solidFill>
                  <a:schemeClr val="dk1"/>
                </a:solidFill>
                <a:latin typeface="Arial"/>
                <a:ea typeface="Arial"/>
                <a:cs typeface="Arial"/>
                <a:sym typeface="Arial"/>
              </a:defRPr>
            </a:lvl2pPr>
            <a:lvl3pPr marL="266700" marR="0" lvl="2" indent="-139700" algn="l" rtl="0">
              <a:lnSpc>
                <a:spcPct val="122222"/>
              </a:lnSpc>
              <a:spcBef>
                <a:spcPts val="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3pPr>
            <a:lvl4pPr marL="584200" marR="0" lvl="3" indent="0" algn="l" rtl="0">
              <a:lnSpc>
                <a:spcPct val="125000"/>
              </a:lnSpc>
              <a:spcBef>
                <a:spcPts val="0"/>
              </a:spcBef>
              <a:spcAft>
                <a:spcPts val="0"/>
              </a:spcAft>
              <a:buClr>
                <a:schemeClr val="dk1"/>
              </a:buClr>
              <a:buSzPts val="1100"/>
              <a:buFont typeface="Arial"/>
              <a:buNone/>
              <a:defRPr sz="900" b="0" i="0" u="none" strike="noStrike" cap="none">
                <a:solidFill>
                  <a:schemeClr val="lt2"/>
                </a:solidFill>
                <a:latin typeface="Arial"/>
                <a:ea typeface="Arial"/>
                <a:cs typeface="Arial"/>
                <a:sym typeface="Arial"/>
              </a:defRPr>
            </a:lvl4pPr>
            <a:lvl5pPr marL="1549400" marR="0" lvl="4" indent="-177800" algn="l" rtl="0">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1892300" marR="0" lvl="5"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2235200" marR="0" lvl="6"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2578100" marR="0" lvl="7"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2921000" marR="0" lvl="8"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612" name="Google Shape;612;p96"/>
          <p:cNvSpPr txBox="1">
            <a:spLocks noGrp="1"/>
          </p:cNvSpPr>
          <p:nvPr>
            <p:ph type="body" idx="4"/>
          </p:nvPr>
        </p:nvSpPr>
        <p:spPr>
          <a:xfrm>
            <a:off x="3419475" y="3002986"/>
            <a:ext cx="2362200" cy="366600"/>
          </a:xfrm>
          <a:prstGeom prst="rect">
            <a:avLst/>
          </a:prstGeom>
          <a:noFill/>
          <a:ln>
            <a:noFill/>
          </a:ln>
        </p:spPr>
        <p:txBody>
          <a:bodyPr spcFirstLastPara="1" wrap="square" lIns="68575" tIns="68575" rIns="68575" bIns="68575" anchor="b" anchorCtr="0"/>
          <a:lstStyle>
            <a:lvl1pPr marL="457200" marR="0" lvl="0" indent="-228600" algn="ctr" rtl="0">
              <a:lnSpc>
                <a:spcPct val="87500"/>
              </a:lnSpc>
              <a:spcBef>
                <a:spcPts val="0"/>
              </a:spcBef>
              <a:spcAft>
                <a:spcPts val="0"/>
              </a:spcAft>
              <a:buClr>
                <a:schemeClr val="dk1"/>
              </a:buClr>
              <a:buSzPts val="11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16666"/>
              </a:lnSpc>
              <a:spcBef>
                <a:spcPts val="0"/>
              </a:spcBef>
              <a:spcAft>
                <a:spcPts val="0"/>
              </a:spcAft>
              <a:buClr>
                <a:schemeClr val="lt2"/>
              </a:buClr>
              <a:buSzPts val="1400"/>
              <a:buFont typeface="Arial"/>
              <a:buNone/>
              <a:defRPr sz="900" b="0" i="0" u="none" strike="noStrike" cap="none">
                <a:solidFill>
                  <a:srgbClr val="000000"/>
                </a:solidFill>
                <a:latin typeface="Arial"/>
                <a:ea typeface="Arial"/>
                <a:cs typeface="Arial"/>
                <a:sym typeface="Arial"/>
              </a:defRPr>
            </a:lvl2pPr>
            <a:lvl3pPr marL="1371600" marR="0" lvl="2" indent="-285750" algn="l" rtl="0">
              <a:lnSpc>
                <a:spcPct val="116666"/>
              </a:lnSpc>
              <a:spcBef>
                <a:spcPts val="0"/>
              </a:spcBef>
              <a:spcAft>
                <a:spcPts val="0"/>
              </a:spcAft>
              <a:buClr>
                <a:schemeClr val="lt2"/>
              </a:buClr>
              <a:buSzPts val="900"/>
              <a:buFont typeface="Arial"/>
              <a:buChar char="-"/>
              <a:defRPr sz="900" b="0" i="0" u="none" strike="noStrike" cap="none">
                <a:solidFill>
                  <a:srgbClr val="000000"/>
                </a:solidFill>
                <a:latin typeface="Arial"/>
                <a:ea typeface="Arial"/>
                <a:cs typeface="Arial"/>
                <a:sym typeface="Arial"/>
              </a:defRPr>
            </a:lvl3pPr>
            <a:lvl4pPr marL="1828800" marR="0" lvl="3" indent="-228600" algn="l" rtl="0">
              <a:lnSpc>
                <a:spcPct val="130000"/>
              </a:lnSpc>
              <a:spcBef>
                <a:spcPts val="0"/>
              </a:spcBef>
              <a:spcAft>
                <a:spcPts val="0"/>
              </a:spcAft>
              <a:buClr>
                <a:schemeClr val="dk1"/>
              </a:buClr>
              <a:buSzPts val="1100"/>
              <a:buFont typeface="Arial"/>
              <a:buNone/>
              <a:defRPr sz="800" b="0" i="0" u="none" strike="noStrike" cap="none">
                <a:solidFill>
                  <a:schemeClr val="lt2"/>
                </a:solidFill>
                <a:latin typeface="Arial"/>
                <a:ea typeface="Arial"/>
                <a:cs typeface="Arial"/>
                <a:sym typeface="Arial"/>
              </a:defRPr>
            </a:lvl4pPr>
            <a:lvl5pPr marL="2286000" marR="0" lvl="4" indent="-279400" algn="l" rtl="0">
              <a:lnSpc>
                <a:spcPct val="130000"/>
              </a:lnSpc>
              <a:spcBef>
                <a:spcPts val="0"/>
              </a:spcBef>
              <a:spcAft>
                <a:spcPts val="0"/>
              </a:spcAft>
              <a:buClr>
                <a:schemeClr val="dk1"/>
              </a:buClr>
              <a:buSzPts val="800"/>
              <a:buFont typeface="Arial"/>
              <a:buChar char="»"/>
              <a:defRPr sz="800"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613" name="Google Shape;613;p96"/>
          <p:cNvSpPr>
            <a:spLocks noGrp="1"/>
          </p:cNvSpPr>
          <p:nvPr>
            <p:ph type="pic" idx="5"/>
          </p:nvPr>
        </p:nvSpPr>
        <p:spPr>
          <a:xfrm>
            <a:off x="3282309" y="3472945"/>
            <a:ext cx="2584800" cy="1460700"/>
          </a:xfrm>
          <a:prstGeom prst="rect">
            <a:avLst/>
          </a:prstGeom>
          <a:solidFill>
            <a:srgbClr val="BBBBBB"/>
          </a:solidFill>
          <a:ln>
            <a:noFill/>
          </a:ln>
        </p:spPr>
        <p:txBody>
          <a:bodyPr spcFirstLastPara="1" wrap="square" lIns="68575" tIns="68575" rIns="68575" bIns="68575" anchor="t" anchorCtr="0"/>
          <a:lstStyle>
            <a:lvl1pPr marL="0" marR="0" lvl="0" indent="0" algn="ctr" rtl="0">
              <a:lnSpc>
                <a:spcPct val="220000"/>
              </a:lnSpc>
              <a:spcBef>
                <a:spcPts val="0"/>
              </a:spcBef>
              <a:spcAft>
                <a:spcPts val="0"/>
              </a:spcAft>
              <a:buClr>
                <a:schemeClr val="dk1"/>
              </a:buClr>
              <a:buSzPts val="1100"/>
              <a:buFont typeface="Arial"/>
              <a:buNone/>
              <a:defRPr sz="800" b="0" i="0" u="none" strike="noStrike" cap="none">
                <a:solidFill>
                  <a:schemeClr val="dk1"/>
                </a:solidFill>
                <a:latin typeface="Arial"/>
                <a:ea typeface="Arial"/>
                <a:cs typeface="Arial"/>
                <a:sym typeface="Arial"/>
              </a:defRPr>
            </a:lvl1pPr>
            <a:lvl2pPr marL="139700" marR="0" lvl="1" indent="-139700" algn="l" rtl="0">
              <a:lnSpc>
                <a:spcPct val="122222"/>
              </a:lnSpc>
              <a:spcBef>
                <a:spcPts val="0"/>
              </a:spcBef>
              <a:spcAft>
                <a:spcPts val="0"/>
              </a:spcAft>
              <a:buClr>
                <a:schemeClr val="lt2"/>
              </a:buClr>
              <a:buSzPts val="1400"/>
              <a:buFont typeface="Arial"/>
              <a:buChar char="•"/>
              <a:defRPr sz="1400" b="0" i="0" u="none" strike="noStrike" cap="none">
                <a:solidFill>
                  <a:schemeClr val="dk1"/>
                </a:solidFill>
                <a:latin typeface="Arial"/>
                <a:ea typeface="Arial"/>
                <a:cs typeface="Arial"/>
                <a:sym typeface="Arial"/>
              </a:defRPr>
            </a:lvl2pPr>
            <a:lvl3pPr marL="266700" marR="0" lvl="2" indent="-139700" algn="l" rtl="0">
              <a:lnSpc>
                <a:spcPct val="122222"/>
              </a:lnSpc>
              <a:spcBef>
                <a:spcPts val="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3pPr>
            <a:lvl4pPr marL="584200" marR="0" lvl="3" indent="0" algn="l" rtl="0">
              <a:lnSpc>
                <a:spcPct val="125000"/>
              </a:lnSpc>
              <a:spcBef>
                <a:spcPts val="0"/>
              </a:spcBef>
              <a:spcAft>
                <a:spcPts val="0"/>
              </a:spcAft>
              <a:buClr>
                <a:schemeClr val="dk1"/>
              </a:buClr>
              <a:buSzPts val="1100"/>
              <a:buFont typeface="Arial"/>
              <a:buNone/>
              <a:defRPr sz="900" b="0" i="0" u="none" strike="noStrike" cap="none">
                <a:solidFill>
                  <a:schemeClr val="lt2"/>
                </a:solidFill>
                <a:latin typeface="Arial"/>
                <a:ea typeface="Arial"/>
                <a:cs typeface="Arial"/>
                <a:sym typeface="Arial"/>
              </a:defRPr>
            </a:lvl4pPr>
            <a:lvl5pPr marL="1549400" marR="0" lvl="4" indent="-177800" algn="l" rtl="0">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1892300" marR="0" lvl="5"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2235200" marR="0" lvl="6"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2578100" marR="0" lvl="7"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2921000" marR="0" lvl="8"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614" name="Google Shape;614;p96"/>
          <p:cNvSpPr txBox="1">
            <a:spLocks noGrp="1"/>
          </p:cNvSpPr>
          <p:nvPr>
            <p:ph type="body" idx="6"/>
          </p:nvPr>
        </p:nvSpPr>
        <p:spPr>
          <a:xfrm>
            <a:off x="6221218" y="3002986"/>
            <a:ext cx="2362200" cy="366600"/>
          </a:xfrm>
          <a:prstGeom prst="rect">
            <a:avLst/>
          </a:prstGeom>
          <a:noFill/>
          <a:ln>
            <a:noFill/>
          </a:ln>
        </p:spPr>
        <p:txBody>
          <a:bodyPr spcFirstLastPara="1" wrap="square" lIns="68575" tIns="68575" rIns="68575" bIns="68575" anchor="b" anchorCtr="0"/>
          <a:lstStyle>
            <a:lvl1pPr marL="457200" marR="0" lvl="0" indent="-228600" algn="ctr" rtl="0">
              <a:lnSpc>
                <a:spcPct val="87500"/>
              </a:lnSpc>
              <a:spcBef>
                <a:spcPts val="0"/>
              </a:spcBef>
              <a:spcAft>
                <a:spcPts val="0"/>
              </a:spcAft>
              <a:buClr>
                <a:schemeClr val="dk1"/>
              </a:buClr>
              <a:buSzPts val="11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16666"/>
              </a:lnSpc>
              <a:spcBef>
                <a:spcPts val="0"/>
              </a:spcBef>
              <a:spcAft>
                <a:spcPts val="0"/>
              </a:spcAft>
              <a:buClr>
                <a:schemeClr val="lt2"/>
              </a:buClr>
              <a:buSzPts val="1400"/>
              <a:buFont typeface="Arial"/>
              <a:buNone/>
              <a:defRPr sz="900" b="0" i="0" u="none" strike="noStrike" cap="none">
                <a:solidFill>
                  <a:srgbClr val="000000"/>
                </a:solidFill>
                <a:latin typeface="Arial"/>
                <a:ea typeface="Arial"/>
                <a:cs typeface="Arial"/>
                <a:sym typeface="Arial"/>
              </a:defRPr>
            </a:lvl2pPr>
            <a:lvl3pPr marL="1371600" marR="0" lvl="2" indent="-285750" algn="l" rtl="0">
              <a:lnSpc>
                <a:spcPct val="116666"/>
              </a:lnSpc>
              <a:spcBef>
                <a:spcPts val="0"/>
              </a:spcBef>
              <a:spcAft>
                <a:spcPts val="0"/>
              </a:spcAft>
              <a:buClr>
                <a:schemeClr val="lt2"/>
              </a:buClr>
              <a:buSzPts val="900"/>
              <a:buFont typeface="Arial"/>
              <a:buChar char="-"/>
              <a:defRPr sz="900" b="0" i="0" u="none" strike="noStrike" cap="none">
                <a:solidFill>
                  <a:srgbClr val="000000"/>
                </a:solidFill>
                <a:latin typeface="Arial"/>
                <a:ea typeface="Arial"/>
                <a:cs typeface="Arial"/>
                <a:sym typeface="Arial"/>
              </a:defRPr>
            </a:lvl3pPr>
            <a:lvl4pPr marL="1828800" marR="0" lvl="3" indent="-228600" algn="l" rtl="0">
              <a:lnSpc>
                <a:spcPct val="130000"/>
              </a:lnSpc>
              <a:spcBef>
                <a:spcPts val="0"/>
              </a:spcBef>
              <a:spcAft>
                <a:spcPts val="0"/>
              </a:spcAft>
              <a:buClr>
                <a:schemeClr val="dk1"/>
              </a:buClr>
              <a:buSzPts val="1100"/>
              <a:buFont typeface="Arial"/>
              <a:buNone/>
              <a:defRPr sz="800" b="0" i="0" u="none" strike="noStrike" cap="none">
                <a:solidFill>
                  <a:schemeClr val="lt2"/>
                </a:solidFill>
                <a:latin typeface="Arial"/>
                <a:ea typeface="Arial"/>
                <a:cs typeface="Arial"/>
                <a:sym typeface="Arial"/>
              </a:defRPr>
            </a:lvl4pPr>
            <a:lvl5pPr marL="2286000" marR="0" lvl="4" indent="-279400" algn="l" rtl="0">
              <a:lnSpc>
                <a:spcPct val="130000"/>
              </a:lnSpc>
              <a:spcBef>
                <a:spcPts val="0"/>
              </a:spcBef>
              <a:spcAft>
                <a:spcPts val="0"/>
              </a:spcAft>
              <a:buClr>
                <a:schemeClr val="dk1"/>
              </a:buClr>
              <a:buSzPts val="800"/>
              <a:buFont typeface="Arial"/>
              <a:buChar char="»"/>
              <a:defRPr sz="800"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615" name="Google Shape;615;p96"/>
          <p:cNvSpPr>
            <a:spLocks noGrp="1"/>
          </p:cNvSpPr>
          <p:nvPr>
            <p:ph type="pic" idx="7"/>
          </p:nvPr>
        </p:nvSpPr>
        <p:spPr>
          <a:xfrm>
            <a:off x="6084052" y="3472945"/>
            <a:ext cx="2584800" cy="1460700"/>
          </a:xfrm>
          <a:prstGeom prst="rect">
            <a:avLst/>
          </a:prstGeom>
          <a:solidFill>
            <a:srgbClr val="BBBBBB"/>
          </a:solidFill>
          <a:ln>
            <a:noFill/>
          </a:ln>
        </p:spPr>
        <p:txBody>
          <a:bodyPr spcFirstLastPara="1" wrap="square" lIns="68575" tIns="68575" rIns="68575" bIns="68575" anchor="t" anchorCtr="0"/>
          <a:lstStyle>
            <a:lvl1pPr marL="0" marR="0" lvl="0" indent="0" algn="ctr" rtl="0">
              <a:lnSpc>
                <a:spcPct val="220000"/>
              </a:lnSpc>
              <a:spcBef>
                <a:spcPts val="0"/>
              </a:spcBef>
              <a:spcAft>
                <a:spcPts val="0"/>
              </a:spcAft>
              <a:buClr>
                <a:schemeClr val="dk1"/>
              </a:buClr>
              <a:buSzPts val="1100"/>
              <a:buFont typeface="Arial"/>
              <a:buNone/>
              <a:defRPr sz="800" b="0" i="0" u="none" strike="noStrike" cap="none">
                <a:solidFill>
                  <a:schemeClr val="dk1"/>
                </a:solidFill>
                <a:latin typeface="Arial"/>
                <a:ea typeface="Arial"/>
                <a:cs typeface="Arial"/>
                <a:sym typeface="Arial"/>
              </a:defRPr>
            </a:lvl1pPr>
            <a:lvl2pPr marL="139700" marR="0" lvl="1" indent="-139700" algn="l" rtl="0">
              <a:lnSpc>
                <a:spcPct val="122222"/>
              </a:lnSpc>
              <a:spcBef>
                <a:spcPts val="0"/>
              </a:spcBef>
              <a:spcAft>
                <a:spcPts val="0"/>
              </a:spcAft>
              <a:buClr>
                <a:schemeClr val="lt2"/>
              </a:buClr>
              <a:buSzPts val="1400"/>
              <a:buFont typeface="Arial"/>
              <a:buChar char="•"/>
              <a:defRPr sz="1400" b="0" i="0" u="none" strike="noStrike" cap="none">
                <a:solidFill>
                  <a:schemeClr val="dk1"/>
                </a:solidFill>
                <a:latin typeface="Arial"/>
                <a:ea typeface="Arial"/>
                <a:cs typeface="Arial"/>
                <a:sym typeface="Arial"/>
              </a:defRPr>
            </a:lvl2pPr>
            <a:lvl3pPr marL="266700" marR="0" lvl="2" indent="-139700" algn="l" rtl="0">
              <a:lnSpc>
                <a:spcPct val="122222"/>
              </a:lnSpc>
              <a:spcBef>
                <a:spcPts val="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3pPr>
            <a:lvl4pPr marL="584200" marR="0" lvl="3" indent="0" algn="l" rtl="0">
              <a:lnSpc>
                <a:spcPct val="125000"/>
              </a:lnSpc>
              <a:spcBef>
                <a:spcPts val="0"/>
              </a:spcBef>
              <a:spcAft>
                <a:spcPts val="0"/>
              </a:spcAft>
              <a:buClr>
                <a:schemeClr val="dk1"/>
              </a:buClr>
              <a:buSzPts val="1100"/>
              <a:buFont typeface="Arial"/>
              <a:buNone/>
              <a:defRPr sz="900" b="0" i="0" u="none" strike="noStrike" cap="none">
                <a:solidFill>
                  <a:schemeClr val="lt2"/>
                </a:solidFill>
                <a:latin typeface="Arial"/>
                <a:ea typeface="Arial"/>
                <a:cs typeface="Arial"/>
                <a:sym typeface="Arial"/>
              </a:defRPr>
            </a:lvl4pPr>
            <a:lvl5pPr marL="1549400" marR="0" lvl="4" indent="-177800" algn="l" rtl="0">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1892300" marR="0" lvl="5"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2235200" marR="0" lvl="6"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2578100" marR="0" lvl="7"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2921000" marR="0" lvl="8" indent="-1714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616" name="Google Shape;616;p96"/>
          <p:cNvSpPr txBox="1">
            <a:spLocks noGrp="1"/>
          </p:cNvSpPr>
          <p:nvPr>
            <p:ph type="sldNum" idx="12"/>
          </p:nvPr>
        </p:nvSpPr>
        <p:spPr>
          <a:xfrm>
            <a:off x="8539582" y="5429942"/>
            <a:ext cx="124500" cy="921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600" b="1">
                <a:solidFill>
                  <a:schemeClr val="lt2"/>
                </a:solidFill>
                <a:latin typeface="Arial"/>
                <a:ea typeface="Arial"/>
                <a:cs typeface="Arial"/>
                <a:sym typeface="Arial"/>
              </a:defRPr>
            </a:lvl1pPr>
            <a:lvl2pPr marL="0" marR="0" lvl="1" indent="0" algn="l" rtl="0">
              <a:spcBef>
                <a:spcPts val="0"/>
              </a:spcBef>
              <a:buNone/>
              <a:defRPr sz="600" b="1">
                <a:solidFill>
                  <a:schemeClr val="lt2"/>
                </a:solidFill>
                <a:latin typeface="Arial"/>
                <a:ea typeface="Arial"/>
                <a:cs typeface="Arial"/>
                <a:sym typeface="Arial"/>
              </a:defRPr>
            </a:lvl2pPr>
            <a:lvl3pPr marL="0" marR="0" lvl="2" indent="0" algn="l" rtl="0">
              <a:spcBef>
                <a:spcPts val="0"/>
              </a:spcBef>
              <a:buNone/>
              <a:defRPr sz="600" b="1">
                <a:solidFill>
                  <a:schemeClr val="lt2"/>
                </a:solidFill>
                <a:latin typeface="Arial"/>
                <a:ea typeface="Arial"/>
                <a:cs typeface="Arial"/>
                <a:sym typeface="Arial"/>
              </a:defRPr>
            </a:lvl3pPr>
            <a:lvl4pPr marL="0" marR="0" lvl="3" indent="0" algn="l" rtl="0">
              <a:spcBef>
                <a:spcPts val="0"/>
              </a:spcBef>
              <a:buNone/>
              <a:defRPr sz="600" b="1">
                <a:solidFill>
                  <a:schemeClr val="lt2"/>
                </a:solidFill>
                <a:latin typeface="Arial"/>
                <a:ea typeface="Arial"/>
                <a:cs typeface="Arial"/>
                <a:sym typeface="Arial"/>
              </a:defRPr>
            </a:lvl4pPr>
            <a:lvl5pPr marL="0" marR="0" lvl="4" indent="0" algn="l" rtl="0">
              <a:spcBef>
                <a:spcPts val="0"/>
              </a:spcBef>
              <a:buNone/>
              <a:defRPr sz="600" b="1">
                <a:solidFill>
                  <a:schemeClr val="lt2"/>
                </a:solidFill>
                <a:latin typeface="Arial"/>
                <a:ea typeface="Arial"/>
                <a:cs typeface="Arial"/>
                <a:sym typeface="Arial"/>
              </a:defRPr>
            </a:lvl5pPr>
            <a:lvl6pPr marL="0" marR="0" lvl="5" indent="0" algn="l" rtl="0">
              <a:spcBef>
                <a:spcPts val="0"/>
              </a:spcBef>
              <a:buNone/>
              <a:defRPr sz="600" b="1">
                <a:solidFill>
                  <a:schemeClr val="lt2"/>
                </a:solidFill>
                <a:latin typeface="Arial"/>
                <a:ea typeface="Arial"/>
                <a:cs typeface="Arial"/>
                <a:sym typeface="Arial"/>
              </a:defRPr>
            </a:lvl6pPr>
            <a:lvl7pPr marL="0" marR="0" lvl="6" indent="0" algn="l" rtl="0">
              <a:spcBef>
                <a:spcPts val="0"/>
              </a:spcBef>
              <a:buNone/>
              <a:defRPr sz="600" b="1">
                <a:solidFill>
                  <a:schemeClr val="lt2"/>
                </a:solidFill>
                <a:latin typeface="Arial"/>
                <a:ea typeface="Arial"/>
                <a:cs typeface="Arial"/>
                <a:sym typeface="Arial"/>
              </a:defRPr>
            </a:lvl7pPr>
            <a:lvl8pPr marL="0" marR="0" lvl="7" indent="0" algn="l" rtl="0">
              <a:spcBef>
                <a:spcPts val="0"/>
              </a:spcBef>
              <a:buNone/>
              <a:defRPr sz="600" b="1">
                <a:solidFill>
                  <a:schemeClr val="lt2"/>
                </a:solidFill>
                <a:latin typeface="Arial"/>
                <a:ea typeface="Arial"/>
                <a:cs typeface="Arial"/>
                <a:sym typeface="Arial"/>
              </a:defRPr>
            </a:lvl8pPr>
            <a:lvl9pPr marL="0" marR="0" lvl="8" indent="0" algn="l" rtl="0">
              <a:spcBef>
                <a:spcPts val="0"/>
              </a:spcBef>
              <a:buNone/>
              <a:defRPr sz="6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617" name="Google Shape;617;p96"/>
          <p:cNvSpPr txBox="1">
            <a:spLocks noGrp="1"/>
          </p:cNvSpPr>
          <p:nvPr>
            <p:ph type="ftr" idx="11"/>
          </p:nvPr>
        </p:nvSpPr>
        <p:spPr>
          <a:xfrm>
            <a:off x="6686316" y="5429942"/>
            <a:ext cx="1793100" cy="92100"/>
          </a:xfrm>
          <a:prstGeom prst="rect">
            <a:avLst/>
          </a:prstGeom>
          <a:noFill/>
          <a:ln>
            <a:noFill/>
          </a:ln>
        </p:spPr>
        <p:txBody>
          <a:bodyPr spcFirstLastPara="1" wrap="square" lIns="68575" tIns="68575" rIns="68575" bIns="68575" anchor="ctr" anchorCtr="0"/>
          <a:lstStyle>
            <a:lvl1pPr marL="0" marR="0" lvl="0" indent="0" algn="r" rtl="0">
              <a:spcBef>
                <a:spcPts val="0"/>
              </a:spcBef>
              <a:spcAft>
                <a:spcPts val="0"/>
              </a:spcAft>
              <a:buSzPts val="1100"/>
              <a:buNone/>
              <a:defRPr sz="500" b="1">
                <a:solidFill>
                  <a:schemeClr val="lt2"/>
                </a:solidFill>
                <a:latin typeface="Arial"/>
                <a:ea typeface="Arial"/>
                <a:cs typeface="Arial"/>
                <a:sym typeface="Arial"/>
              </a:defRPr>
            </a:lvl1pPr>
            <a:lvl2pPr marL="342900" marR="0" lvl="1"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L="685800" marR="0" lvl="2"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L="1028700" marR="0" lvl="3"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L="1371600" marR="0" lvl="4"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L="1714500" marR="0" lvl="5"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L="2057400" marR="0" lvl="6"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L="2400300" marR="0" lvl="7"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L="2743200" marR="0" lvl="8"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618" name="Google Shape;618;p96"/>
          <p:cNvSpPr txBox="1">
            <a:spLocks noGrp="1"/>
          </p:cNvSpPr>
          <p:nvPr>
            <p:ph type="body" idx="8"/>
          </p:nvPr>
        </p:nvSpPr>
        <p:spPr>
          <a:xfrm>
            <a:off x="617732" y="2129044"/>
            <a:ext cx="2362200" cy="958200"/>
          </a:xfrm>
          <a:prstGeom prst="rect">
            <a:avLst/>
          </a:prstGeom>
          <a:noFill/>
          <a:ln>
            <a:noFill/>
          </a:ln>
        </p:spPr>
        <p:txBody>
          <a:bodyPr spcFirstLastPara="1" wrap="square" lIns="68575" tIns="68575" rIns="68575" bIns="68575" anchor="ctr" anchorCtr="0"/>
          <a:lstStyle>
            <a:lvl1pPr marL="457200" marR="0" lvl="0" indent="-228600" algn="ctr" rtl="0">
              <a:lnSpc>
                <a:spcPct val="100000"/>
              </a:lnSpc>
              <a:spcBef>
                <a:spcPts val="0"/>
              </a:spcBef>
              <a:spcAft>
                <a:spcPts val="0"/>
              </a:spcAft>
              <a:buClr>
                <a:schemeClr val="dk2"/>
              </a:buClr>
              <a:buSzPts val="1100"/>
              <a:buFont typeface="Arial"/>
              <a:buNone/>
              <a:defRPr sz="5500" b="1" i="0" u="none" strike="noStrike" cap="none">
                <a:solidFill>
                  <a:schemeClr val="dk2"/>
                </a:solidFill>
                <a:latin typeface="Arial"/>
                <a:ea typeface="Arial"/>
                <a:cs typeface="Arial"/>
                <a:sym typeface="Arial"/>
              </a:defRPr>
            </a:lvl1pPr>
            <a:lvl2pPr marL="914400" marR="0" lvl="1" indent="-317500" algn="l" rtl="0">
              <a:lnSpc>
                <a:spcPct val="122222"/>
              </a:lnSpc>
              <a:spcBef>
                <a:spcPts val="0"/>
              </a:spcBef>
              <a:spcAft>
                <a:spcPts val="0"/>
              </a:spcAft>
              <a:buClr>
                <a:schemeClr val="lt2"/>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122222"/>
              </a:lnSpc>
              <a:spcBef>
                <a:spcPts val="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100"/>
              <a:buFont typeface="Arial"/>
              <a:buNone/>
              <a:defRPr sz="900" b="0" i="0" u="none" strike="noStrike" cap="none">
                <a:solidFill>
                  <a:schemeClr val="lt2"/>
                </a:solidFill>
                <a:latin typeface="Arial"/>
                <a:ea typeface="Arial"/>
                <a:cs typeface="Arial"/>
                <a:sym typeface="Arial"/>
              </a:defRPr>
            </a:lvl4pPr>
            <a:lvl5pPr marL="2286000" marR="0" lvl="4" indent="-317500" algn="l" rtl="0">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619" name="Google Shape;619;p96"/>
          <p:cNvSpPr txBox="1">
            <a:spLocks noGrp="1"/>
          </p:cNvSpPr>
          <p:nvPr>
            <p:ph type="body" idx="9"/>
          </p:nvPr>
        </p:nvSpPr>
        <p:spPr>
          <a:xfrm>
            <a:off x="3419475" y="2129511"/>
            <a:ext cx="2362200" cy="958200"/>
          </a:xfrm>
          <a:prstGeom prst="rect">
            <a:avLst/>
          </a:prstGeom>
          <a:noFill/>
          <a:ln>
            <a:noFill/>
          </a:ln>
        </p:spPr>
        <p:txBody>
          <a:bodyPr spcFirstLastPara="1" wrap="square" lIns="68575" tIns="68575" rIns="68575" bIns="68575" anchor="ctr" anchorCtr="0"/>
          <a:lstStyle>
            <a:lvl1pPr marL="457200" marR="0" lvl="0" indent="-228600" algn="ctr" rtl="0">
              <a:lnSpc>
                <a:spcPct val="100000"/>
              </a:lnSpc>
              <a:spcBef>
                <a:spcPts val="0"/>
              </a:spcBef>
              <a:spcAft>
                <a:spcPts val="0"/>
              </a:spcAft>
              <a:buClr>
                <a:srgbClr val="03873A"/>
              </a:buClr>
              <a:buSzPts val="1100"/>
              <a:buFont typeface="Arial"/>
              <a:buNone/>
              <a:defRPr sz="5500" b="1" i="0" u="none" strike="noStrike" cap="none">
                <a:solidFill>
                  <a:srgbClr val="03873A"/>
                </a:solidFill>
                <a:latin typeface="Arial"/>
                <a:ea typeface="Arial"/>
                <a:cs typeface="Arial"/>
                <a:sym typeface="Arial"/>
              </a:defRPr>
            </a:lvl1pPr>
            <a:lvl2pPr marL="914400" marR="0" lvl="1" indent="-317500" algn="l" rtl="0">
              <a:lnSpc>
                <a:spcPct val="122222"/>
              </a:lnSpc>
              <a:spcBef>
                <a:spcPts val="0"/>
              </a:spcBef>
              <a:spcAft>
                <a:spcPts val="0"/>
              </a:spcAft>
              <a:buClr>
                <a:schemeClr val="lt2"/>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122222"/>
              </a:lnSpc>
              <a:spcBef>
                <a:spcPts val="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100"/>
              <a:buFont typeface="Arial"/>
              <a:buNone/>
              <a:defRPr sz="900" b="0" i="0" u="none" strike="noStrike" cap="none">
                <a:solidFill>
                  <a:schemeClr val="lt2"/>
                </a:solidFill>
                <a:latin typeface="Arial"/>
                <a:ea typeface="Arial"/>
                <a:cs typeface="Arial"/>
                <a:sym typeface="Arial"/>
              </a:defRPr>
            </a:lvl4pPr>
            <a:lvl5pPr marL="2286000" marR="0" lvl="4" indent="-317500" algn="l" rtl="0">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620" name="Google Shape;620;p96"/>
          <p:cNvSpPr txBox="1">
            <a:spLocks noGrp="1"/>
          </p:cNvSpPr>
          <p:nvPr>
            <p:ph type="body" idx="13"/>
          </p:nvPr>
        </p:nvSpPr>
        <p:spPr>
          <a:xfrm>
            <a:off x="6211582" y="2129044"/>
            <a:ext cx="2362200" cy="958200"/>
          </a:xfrm>
          <a:prstGeom prst="rect">
            <a:avLst/>
          </a:prstGeom>
          <a:noFill/>
          <a:ln>
            <a:noFill/>
          </a:ln>
        </p:spPr>
        <p:txBody>
          <a:bodyPr spcFirstLastPara="1" wrap="square" lIns="68575" tIns="68575" rIns="68575" bIns="68575" anchor="ctr" anchorCtr="0"/>
          <a:lstStyle>
            <a:lvl1pPr marL="457200" marR="0" lvl="0" indent="-228600" algn="ctr" rtl="0">
              <a:lnSpc>
                <a:spcPct val="100000"/>
              </a:lnSpc>
              <a:spcBef>
                <a:spcPts val="0"/>
              </a:spcBef>
              <a:spcAft>
                <a:spcPts val="0"/>
              </a:spcAft>
              <a:buClr>
                <a:schemeClr val="lt2"/>
              </a:buClr>
              <a:buSzPts val="1100"/>
              <a:buFont typeface="Arial"/>
              <a:buNone/>
              <a:defRPr sz="5500" b="1" i="0" u="none" strike="noStrike" cap="none">
                <a:solidFill>
                  <a:schemeClr val="lt2"/>
                </a:solidFill>
                <a:latin typeface="Arial"/>
                <a:ea typeface="Arial"/>
                <a:cs typeface="Arial"/>
                <a:sym typeface="Arial"/>
              </a:defRPr>
            </a:lvl1pPr>
            <a:lvl2pPr marL="914400" marR="0" lvl="1" indent="-317500" algn="l" rtl="0">
              <a:lnSpc>
                <a:spcPct val="122222"/>
              </a:lnSpc>
              <a:spcBef>
                <a:spcPts val="0"/>
              </a:spcBef>
              <a:spcAft>
                <a:spcPts val="0"/>
              </a:spcAft>
              <a:buClr>
                <a:schemeClr val="lt2"/>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122222"/>
              </a:lnSpc>
              <a:spcBef>
                <a:spcPts val="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100"/>
              <a:buFont typeface="Arial"/>
              <a:buNone/>
              <a:defRPr sz="900" b="0" i="0" u="none" strike="noStrike" cap="none">
                <a:solidFill>
                  <a:schemeClr val="lt2"/>
                </a:solidFill>
                <a:latin typeface="Arial"/>
                <a:ea typeface="Arial"/>
                <a:cs typeface="Arial"/>
                <a:sym typeface="Arial"/>
              </a:defRPr>
            </a:lvl4pPr>
            <a:lvl5pPr marL="2286000" marR="0" lvl="4" indent="-317500" algn="l" rtl="0">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and Subheading">
  <p:cSld name="Title and Subheading">
    <p:bg>
      <p:bgPr>
        <a:solidFill>
          <a:srgbClr val="FFFFFF"/>
        </a:solidFill>
        <a:effectLst/>
      </p:bgPr>
    </p:bg>
    <p:spTree>
      <p:nvGrpSpPr>
        <p:cNvPr id="1" name="Shape 621"/>
        <p:cNvGrpSpPr/>
        <p:nvPr/>
      </p:nvGrpSpPr>
      <p:grpSpPr>
        <a:xfrm>
          <a:off x="0" y="0"/>
          <a:ext cx="0" cy="0"/>
          <a:chOff x="0" y="0"/>
          <a:chExt cx="0" cy="0"/>
        </a:xfrm>
      </p:grpSpPr>
      <p:sp>
        <p:nvSpPr>
          <p:cNvPr id="622" name="Google Shape;622;p97"/>
          <p:cNvSpPr txBox="1">
            <a:spLocks noGrp="1"/>
          </p:cNvSpPr>
          <p:nvPr>
            <p:ph type="title"/>
          </p:nvPr>
        </p:nvSpPr>
        <p:spPr>
          <a:xfrm>
            <a:off x="467916" y="348000"/>
            <a:ext cx="8208300" cy="645300"/>
          </a:xfrm>
          <a:prstGeom prst="rect">
            <a:avLst/>
          </a:prstGeom>
          <a:noFill/>
          <a:ln>
            <a:noFill/>
          </a:ln>
        </p:spPr>
        <p:txBody>
          <a:bodyPr spcFirstLastPara="1" wrap="square" lIns="68575" tIns="68575" rIns="68575" bIns="68575" anchor="t" anchorCtr="0"/>
          <a:lstStyle>
            <a:lvl1pPr marL="0" marR="0" lvl="0" indent="0" algn="l" rtl="0">
              <a:lnSpc>
                <a:spcPct val="111111"/>
              </a:lnSpc>
              <a:spcBef>
                <a:spcPts val="0"/>
              </a:spcBef>
              <a:spcAft>
                <a:spcPts val="0"/>
              </a:spcAft>
              <a:buClr>
                <a:schemeClr val="dk2"/>
              </a:buClr>
              <a:buSzPts val="1100"/>
              <a:buFont typeface="Times New Roman"/>
              <a:buNone/>
              <a:defRPr sz="2700"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623" name="Google Shape;623;p97"/>
          <p:cNvSpPr txBox="1">
            <a:spLocks noGrp="1"/>
          </p:cNvSpPr>
          <p:nvPr>
            <p:ph type="body" idx="1"/>
          </p:nvPr>
        </p:nvSpPr>
        <p:spPr>
          <a:xfrm>
            <a:off x="467917" y="1404938"/>
            <a:ext cx="4767600" cy="539700"/>
          </a:xfrm>
          <a:prstGeom prst="rect">
            <a:avLst/>
          </a:prstGeom>
          <a:noFill/>
          <a:ln>
            <a:noFill/>
          </a:ln>
        </p:spPr>
        <p:txBody>
          <a:bodyPr spcFirstLastPara="1" wrap="square" lIns="68575" tIns="68575" rIns="68575" bIns="68575" anchor="t" anchorCtr="0"/>
          <a:lstStyle>
            <a:lvl1pPr marL="457200" marR="0" lvl="0" indent="-228600" algn="l" rtl="0">
              <a:lnSpc>
                <a:spcPct val="122222"/>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1pPr>
            <a:lvl2pPr marL="914400" marR="0" lvl="1" indent="-317500" algn="l" rtl="0">
              <a:lnSpc>
                <a:spcPct val="122222"/>
              </a:lnSpc>
              <a:spcBef>
                <a:spcPts val="0"/>
              </a:spcBef>
              <a:spcAft>
                <a:spcPts val="0"/>
              </a:spcAft>
              <a:buClr>
                <a:schemeClr val="lt2"/>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122222"/>
              </a:lnSpc>
              <a:spcBef>
                <a:spcPts val="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100"/>
              <a:buFont typeface="Arial"/>
              <a:buNone/>
              <a:defRPr sz="900" b="0" i="0" u="none" strike="noStrike" cap="none">
                <a:solidFill>
                  <a:schemeClr val="lt2"/>
                </a:solidFill>
                <a:latin typeface="Arial"/>
                <a:ea typeface="Arial"/>
                <a:cs typeface="Arial"/>
                <a:sym typeface="Arial"/>
              </a:defRPr>
            </a:lvl4pPr>
            <a:lvl5pPr marL="2286000" marR="0" lvl="4" indent="-317500" algn="l" rtl="0">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624" name="Google Shape;624;p97"/>
          <p:cNvSpPr txBox="1">
            <a:spLocks noGrp="1"/>
          </p:cNvSpPr>
          <p:nvPr>
            <p:ph type="sldNum" idx="12"/>
          </p:nvPr>
        </p:nvSpPr>
        <p:spPr>
          <a:xfrm>
            <a:off x="8539582" y="5429942"/>
            <a:ext cx="124500" cy="921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600" b="1">
                <a:solidFill>
                  <a:schemeClr val="lt2"/>
                </a:solidFill>
                <a:latin typeface="Arial"/>
                <a:ea typeface="Arial"/>
                <a:cs typeface="Arial"/>
                <a:sym typeface="Arial"/>
              </a:defRPr>
            </a:lvl1pPr>
            <a:lvl2pPr marL="0" marR="0" lvl="1" indent="0" algn="l" rtl="0">
              <a:spcBef>
                <a:spcPts val="0"/>
              </a:spcBef>
              <a:buNone/>
              <a:defRPr sz="600" b="1">
                <a:solidFill>
                  <a:schemeClr val="lt2"/>
                </a:solidFill>
                <a:latin typeface="Arial"/>
                <a:ea typeface="Arial"/>
                <a:cs typeface="Arial"/>
                <a:sym typeface="Arial"/>
              </a:defRPr>
            </a:lvl2pPr>
            <a:lvl3pPr marL="0" marR="0" lvl="2" indent="0" algn="l" rtl="0">
              <a:spcBef>
                <a:spcPts val="0"/>
              </a:spcBef>
              <a:buNone/>
              <a:defRPr sz="600" b="1">
                <a:solidFill>
                  <a:schemeClr val="lt2"/>
                </a:solidFill>
                <a:latin typeface="Arial"/>
                <a:ea typeface="Arial"/>
                <a:cs typeface="Arial"/>
                <a:sym typeface="Arial"/>
              </a:defRPr>
            </a:lvl3pPr>
            <a:lvl4pPr marL="0" marR="0" lvl="3" indent="0" algn="l" rtl="0">
              <a:spcBef>
                <a:spcPts val="0"/>
              </a:spcBef>
              <a:buNone/>
              <a:defRPr sz="600" b="1">
                <a:solidFill>
                  <a:schemeClr val="lt2"/>
                </a:solidFill>
                <a:latin typeface="Arial"/>
                <a:ea typeface="Arial"/>
                <a:cs typeface="Arial"/>
                <a:sym typeface="Arial"/>
              </a:defRPr>
            </a:lvl4pPr>
            <a:lvl5pPr marL="0" marR="0" lvl="4" indent="0" algn="l" rtl="0">
              <a:spcBef>
                <a:spcPts val="0"/>
              </a:spcBef>
              <a:buNone/>
              <a:defRPr sz="600" b="1">
                <a:solidFill>
                  <a:schemeClr val="lt2"/>
                </a:solidFill>
                <a:latin typeface="Arial"/>
                <a:ea typeface="Arial"/>
                <a:cs typeface="Arial"/>
                <a:sym typeface="Arial"/>
              </a:defRPr>
            </a:lvl5pPr>
            <a:lvl6pPr marL="0" marR="0" lvl="5" indent="0" algn="l" rtl="0">
              <a:spcBef>
                <a:spcPts val="0"/>
              </a:spcBef>
              <a:buNone/>
              <a:defRPr sz="600" b="1">
                <a:solidFill>
                  <a:schemeClr val="lt2"/>
                </a:solidFill>
                <a:latin typeface="Arial"/>
                <a:ea typeface="Arial"/>
                <a:cs typeface="Arial"/>
                <a:sym typeface="Arial"/>
              </a:defRPr>
            </a:lvl6pPr>
            <a:lvl7pPr marL="0" marR="0" lvl="6" indent="0" algn="l" rtl="0">
              <a:spcBef>
                <a:spcPts val="0"/>
              </a:spcBef>
              <a:buNone/>
              <a:defRPr sz="600" b="1">
                <a:solidFill>
                  <a:schemeClr val="lt2"/>
                </a:solidFill>
                <a:latin typeface="Arial"/>
                <a:ea typeface="Arial"/>
                <a:cs typeface="Arial"/>
                <a:sym typeface="Arial"/>
              </a:defRPr>
            </a:lvl7pPr>
            <a:lvl8pPr marL="0" marR="0" lvl="7" indent="0" algn="l" rtl="0">
              <a:spcBef>
                <a:spcPts val="0"/>
              </a:spcBef>
              <a:buNone/>
              <a:defRPr sz="600" b="1">
                <a:solidFill>
                  <a:schemeClr val="lt2"/>
                </a:solidFill>
                <a:latin typeface="Arial"/>
                <a:ea typeface="Arial"/>
                <a:cs typeface="Arial"/>
                <a:sym typeface="Arial"/>
              </a:defRPr>
            </a:lvl8pPr>
            <a:lvl9pPr marL="0" marR="0" lvl="8" indent="0" algn="l" rtl="0">
              <a:spcBef>
                <a:spcPts val="0"/>
              </a:spcBef>
              <a:buNone/>
              <a:defRPr sz="6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625" name="Google Shape;625;p97"/>
          <p:cNvSpPr txBox="1">
            <a:spLocks noGrp="1"/>
          </p:cNvSpPr>
          <p:nvPr>
            <p:ph type="ftr" idx="11"/>
          </p:nvPr>
        </p:nvSpPr>
        <p:spPr>
          <a:xfrm>
            <a:off x="6686316" y="5429942"/>
            <a:ext cx="1793100" cy="92100"/>
          </a:xfrm>
          <a:prstGeom prst="rect">
            <a:avLst/>
          </a:prstGeom>
          <a:noFill/>
          <a:ln>
            <a:noFill/>
          </a:ln>
        </p:spPr>
        <p:txBody>
          <a:bodyPr spcFirstLastPara="1" wrap="square" lIns="68575" tIns="68575" rIns="68575" bIns="68575" anchor="ctr" anchorCtr="0"/>
          <a:lstStyle>
            <a:lvl1pPr marL="0" marR="0" lvl="0" indent="0" algn="r" rtl="0">
              <a:spcBef>
                <a:spcPts val="0"/>
              </a:spcBef>
              <a:spcAft>
                <a:spcPts val="0"/>
              </a:spcAft>
              <a:buSzPts val="1100"/>
              <a:buNone/>
              <a:defRPr sz="500" b="1">
                <a:solidFill>
                  <a:schemeClr val="lt2"/>
                </a:solidFill>
                <a:latin typeface="Arial"/>
                <a:ea typeface="Arial"/>
                <a:cs typeface="Arial"/>
                <a:sym typeface="Arial"/>
              </a:defRPr>
            </a:lvl1pPr>
            <a:lvl2pPr marL="342900" marR="0" lvl="1"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L="685800" marR="0" lvl="2"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L="1028700" marR="0" lvl="3"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L="1371600" marR="0" lvl="4"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L="1714500" marR="0" lvl="5"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L="2057400" marR="0" lvl="6"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L="2400300" marR="0" lvl="7"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L="2743200" marR="0" lvl="8"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Blank">
  <p:cSld name="Blank">
    <p:bg>
      <p:bgPr>
        <a:solidFill>
          <a:srgbClr val="FFFFFF"/>
        </a:solidFill>
        <a:effectLst/>
      </p:bgPr>
    </p:bg>
    <p:spTree>
      <p:nvGrpSpPr>
        <p:cNvPr id="1" name="Shape 626"/>
        <p:cNvGrpSpPr/>
        <p:nvPr/>
      </p:nvGrpSpPr>
      <p:grpSpPr>
        <a:xfrm>
          <a:off x="0" y="0"/>
          <a:ext cx="0" cy="0"/>
          <a:chOff x="0" y="0"/>
          <a:chExt cx="0" cy="0"/>
        </a:xfrm>
      </p:grpSpPr>
      <p:sp>
        <p:nvSpPr>
          <p:cNvPr id="627" name="Google Shape;627;p98"/>
          <p:cNvSpPr txBox="1">
            <a:spLocks noGrp="1"/>
          </p:cNvSpPr>
          <p:nvPr>
            <p:ph type="sldNum" idx="12"/>
          </p:nvPr>
        </p:nvSpPr>
        <p:spPr>
          <a:xfrm>
            <a:off x="8539582" y="5429942"/>
            <a:ext cx="124500" cy="921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600" b="1">
                <a:solidFill>
                  <a:schemeClr val="dk2"/>
                </a:solidFill>
                <a:latin typeface="Arial"/>
                <a:ea typeface="Arial"/>
                <a:cs typeface="Arial"/>
                <a:sym typeface="Arial"/>
              </a:defRPr>
            </a:lvl1pPr>
            <a:lvl2pPr marL="0" marR="0" lvl="1" indent="0" algn="l" rtl="0">
              <a:spcBef>
                <a:spcPts val="0"/>
              </a:spcBef>
              <a:buNone/>
              <a:defRPr sz="600" b="1">
                <a:solidFill>
                  <a:schemeClr val="dk2"/>
                </a:solidFill>
                <a:latin typeface="Arial"/>
                <a:ea typeface="Arial"/>
                <a:cs typeface="Arial"/>
                <a:sym typeface="Arial"/>
              </a:defRPr>
            </a:lvl2pPr>
            <a:lvl3pPr marL="0" marR="0" lvl="2" indent="0" algn="l" rtl="0">
              <a:spcBef>
                <a:spcPts val="0"/>
              </a:spcBef>
              <a:buNone/>
              <a:defRPr sz="600" b="1">
                <a:solidFill>
                  <a:schemeClr val="dk2"/>
                </a:solidFill>
                <a:latin typeface="Arial"/>
                <a:ea typeface="Arial"/>
                <a:cs typeface="Arial"/>
                <a:sym typeface="Arial"/>
              </a:defRPr>
            </a:lvl3pPr>
            <a:lvl4pPr marL="0" marR="0" lvl="3" indent="0" algn="l" rtl="0">
              <a:spcBef>
                <a:spcPts val="0"/>
              </a:spcBef>
              <a:buNone/>
              <a:defRPr sz="600" b="1">
                <a:solidFill>
                  <a:schemeClr val="dk2"/>
                </a:solidFill>
                <a:latin typeface="Arial"/>
                <a:ea typeface="Arial"/>
                <a:cs typeface="Arial"/>
                <a:sym typeface="Arial"/>
              </a:defRPr>
            </a:lvl4pPr>
            <a:lvl5pPr marL="0" marR="0" lvl="4" indent="0" algn="l" rtl="0">
              <a:spcBef>
                <a:spcPts val="0"/>
              </a:spcBef>
              <a:buNone/>
              <a:defRPr sz="600" b="1">
                <a:solidFill>
                  <a:schemeClr val="dk2"/>
                </a:solidFill>
                <a:latin typeface="Arial"/>
                <a:ea typeface="Arial"/>
                <a:cs typeface="Arial"/>
                <a:sym typeface="Arial"/>
              </a:defRPr>
            </a:lvl5pPr>
            <a:lvl6pPr marL="0" marR="0" lvl="5" indent="0" algn="l" rtl="0">
              <a:spcBef>
                <a:spcPts val="0"/>
              </a:spcBef>
              <a:buNone/>
              <a:defRPr sz="600" b="1">
                <a:solidFill>
                  <a:schemeClr val="dk2"/>
                </a:solidFill>
                <a:latin typeface="Arial"/>
                <a:ea typeface="Arial"/>
                <a:cs typeface="Arial"/>
                <a:sym typeface="Arial"/>
              </a:defRPr>
            </a:lvl6pPr>
            <a:lvl7pPr marL="0" marR="0" lvl="6" indent="0" algn="l" rtl="0">
              <a:spcBef>
                <a:spcPts val="0"/>
              </a:spcBef>
              <a:buNone/>
              <a:defRPr sz="600" b="1">
                <a:solidFill>
                  <a:schemeClr val="dk2"/>
                </a:solidFill>
                <a:latin typeface="Arial"/>
                <a:ea typeface="Arial"/>
                <a:cs typeface="Arial"/>
                <a:sym typeface="Arial"/>
              </a:defRPr>
            </a:lvl7pPr>
            <a:lvl8pPr marL="0" marR="0" lvl="7" indent="0" algn="l" rtl="0">
              <a:spcBef>
                <a:spcPts val="0"/>
              </a:spcBef>
              <a:buNone/>
              <a:defRPr sz="600" b="1">
                <a:solidFill>
                  <a:schemeClr val="dk2"/>
                </a:solidFill>
                <a:latin typeface="Arial"/>
                <a:ea typeface="Arial"/>
                <a:cs typeface="Arial"/>
                <a:sym typeface="Arial"/>
              </a:defRPr>
            </a:lvl8pPr>
            <a:lvl9pPr marL="0" marR="0" lvl="8" indent="0" algn="l" rtl="0">
              <a:spcBef>
                <a:spcPts val="0"/>
              </a:spcBef>
              <a:buNone/>
              <a:defRPr sz="600" b="1">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628" name="Google Shape;628;p98"/>
          <p:cNvSpPr txBox="1">
            <a:spLocks noGrp="1"/>
          </p:cNvSpPr>
          <p:nvPr>
            <p:ph type="ftr" idx="11"/>
          </p:nvPr>
        </p:nvSpPr>
        <p:spPr>
          <a:xfrm>
            <a:off x="6686316" y="5429942"/>
            <a:ext cx="1793100" cy="92100"/>
          </a:xfrm>
          <a:prstGeom prst="rect">
            <a:avLst/>
          </a:prstGeom>
          <a:noFill/>
          <a:ln>
            <a:noFill/>
          </a:ln>
        </p:spPr>
        <p:txBody>
          <a:bodyPr spcFirstLastPara="1" wrap="square" lIns="68575" tIns="68575" rIns="68575" bIns="68575" anchor="ctr" anchorCtr="0"/>
          <a:lstStyle>
            <a:lvl1pPr marL="0" marR="0" lvl="0" indent="0" algn="r" rtl="0">
              <a:spcBef>
                <a:spcPts val="0"/>
              </a:spcBef>
              <a:spcAft>
                <a:spcPts val="0"/>
              </a:spcAft>
              <a:buSzPts val="1100"/>
              <a:buNone/>
              <a:defRPr sz="500" b="1">
                <a:solidFill>
                  <a:schemeClr val="dk2"/>
                </a:solidFill>
                <a:latin typeface="Arial"/>
                <a:ea typeface="Arial"/>
                <a:cs typeface="Arial"/>
                <a:sym typeface="Arial"/>
              </a:defRPr>
            </a:lvl1pPr>
            <a:lvl2pPr marL="342900" marR="0" lvl="1"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L="685800" marR="0" lvl="2"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L="1028700" marR="0" lvl="3"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L="1371600" marR="0" lvl="4"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L="1714500" marR="0" lvl="5"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L="2057400" marR="0" lvl="6"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L="2400300" marR="0" lvl="7"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L="2743200" marR="0" lvl="8"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matchingName="More to Learn">
  <p:cSld name="More to Learn">
    <p:bg>
      <p:bgPr>
        <a:solidFill>
          <a:schemeClr val="lt2"/>
        </a:solidFill>
        <a:effectLst/>
      </p:bgPr>
    </p:bg>
    <p:spTree>
      <p:nvGrpSpPr>
        <p:cNvPr id="1" name="Shape 629"/>
        <p:cNvGrpSpPr/>
        <p:nvPr/>
      </p:nvGrpSpPr>
      <p:grpSpPr>
        <a:xfrm>
          <a:off x="0" y="0"/>
          <a:ext cx="0" cy="0"/>
          <a:chOff x="0" y="0"/>
          <a:chExt cx="0" cy="0"/>
        </a:xfrm>
      </p:grpSpPr>
      <p:pic>
        <p:nvPicPr>
          <p:cNvPr id="630" name="Google Shape;630;p99"/>
          <p:cNvPicPr preferRelativeResize="0"/>
          <p:nvPr/>
        </p:nvPicPr>
        <p:blipFill rotWithShape="1">
          <a:blip r:embed="rId2">
            <a:alphaModFix/>
          </a:blip>
          <a:srcRect t="5770" b="5308"/>
          <a:stretch/>
        </p:blipFill>
        <p:spPr>
          <a:xfrm>
            <a:off x="1831012" y="0"/>
            <a:ext cx="5095800" cy="5143500"/>
          </a:xfrm>
          <a:prstGeom prst="rect">
            <a:avLst/>
          </a:prstGeom>
          <a:noFill/>
          <a:ln>
            <a:noFill/>
          </a:ln>
        </p:spPr>
      </p:pic>
      <p:sp>
        <p:nvSpPr>
          <p:cNvPr id="631" name="Google Shape;631;p99"/>
          <p:cNvSpPr txBox="1">
            <a:spLocks noGrp="1"/>
          </p:cNvSpPr>
          <p:nvPr>
            <p:ph type="ctrTitle"/>
          </p:nvPr>
        </p:nvSpPr>
        <p:spPr>
          <a:xfrm>
            <a:off x="2333624" y="2274056"/>
            <a:ext cx="4656600" cy="821700"/>
          </a:xfrm>
          <a:prstGeom prst="rect">
            <a:avLst/>
          </a:prstGeom>
          <a:noFill/>
          <a:ln>
            <a:noFill/>
          </a:ln>
        </p:spPr>
        <p:txBody>
          <a:bodyPr spcFirstLastPara="1" wrap="square" lIns="68575" tIns="68575" rIns="68575" bIns="68575" anchor="b" anchorCtr="0"/>
          <a:lstStyle>
            <a:lvl1pPr marL="0" marR="0" lvl="0" indent="0" algn="ctr" rtl="0">
              <a:lnSpc>
                <a:spcPct val="111111"/>
              </a:lnSpc>
              <a:spcBef>
                <a:spcPts val="0"/>
              </a:spcBef>
              <a:spcAft>
                <a:spcPts val="0"/>
              </a:spcAft>
              <a:buClr>
                <a:schemeClr val="dk2"/>
              </a:buClr>
              <a:buSzPts val="1100"/>
              <a:buFont typeface="Times New Roman"/>
              <a:buNone/>
              <a:defRPr sz="2700"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632" name="Google Shape;632;p99"/>
          <p:cNvSpPr txBox="1">
            <a:spLocks noGrp="1"/>
          </p:cNvSpPr>
          <p:nvPr>
            <p:ph type="body" idx="1"/>
          </p:nvPr>
        </p:nvSpPr>
        <p:spPr>
          <a:xfrm>
            <a:off x="2343150" y="3190875"/>
            <a:ext cx="4743600" cy="531600"/>
          </a:xfrm>
          <a:prstGeom prst="rect">
            <a:avLst/>
          </a:prstGeom>
          <a:noFill/>
          <a:ln>
            <a:noFill/>
          </a:ln>
        </p:spPr>
        <p:txBody>
          <a:bodyPr spcFirstLastPara="1" wrap="square" lIns="68575" tIns="68575" rIns="68575" bIns="68575" anchor="t" anchorCtr="0"/>
          <a:lstStyle>
            <a:lvl1pPr marL="457200" marR="0" lvl="0" indent="-228600" algn="ctr" rtl="0">
              <a:lnSpc>
                <a:spcPct val="116666"/>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1pPr>
            <a:lvl2pPr marL="914400" marR="0" lvl="1" indent="-228600" algn="ctr" rtl="0">
              <a:lnSpc>
                <a:spcPct val="116666"/>
              </a:lnSpc>
              <a:spcBef>
                <a:spcPts val="0"/>
              </a:spcBef>
              <a:spcAft>
                <a:spcPts val="0"/>
              </a:spcAft>
              <a:buClr>
                <a:schemeClr val="lt2"/>
              </a:buClr>
              <a:buSzPts val="1400"/>
              <a:buFont typeface="Arial"/>
              <a:buNone/>
              <a:defRPr sz="1400" b="1" i="0" u="none" strike="noStrike" cap="none">
                <a:solidFill>
                  <a:schemeClr val="dk1"/>
                </a:solidFill>
                <a:latin typeface="Arial"/>
                <a:ea typeface="Arial"/>
                <a:cs typeface="Arial"/>
                <a:sym typeface="Arial"/>
              </a:defRPr>
            </a:lvl2pPr>
            <a:lvl3pPr marL="1371600" marR="0" lvl="2" indent="-317500" algn="l" rtl="0">
              <a:lnSpc>
                <a:spcPct val="122222"/>
              </a:lnSpc>
              <a:spcBef>
                <a:spcPts val="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100"/>
              <a:buFont typeface="Arial"/>
              <a:buNone/>
              <a:defRPr sz="900" b="0" i="0" u="none" strike="noStrike" cap="none">
                <a:solidFill>
                  <a:schemeClr val="lt2"/>
                </a:solidFill>
                <a:latin typeface="Arial"/>
                <a:ea typeface="Arial"/>
                <a:cs typeface="Arial"/>
                <a:sym typeface="Arial"/>
              </a:defRPr>
            </a:lvl4pPr>
            <a:lvl5pPr marL="2286000" marR="0" lvl="4" indent="-317500" algn="l" rtl="0">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matchingName="Final Slide Option1" type="blank">
  <p:cSld name="BLANK">
    <p:bg>
      <p:bgPr>
        <a:solidFill>
          <a:schemeClr val="lt2"/>
        </a:solidFill>
        <a:effectLst/>
      </p:bgPr>
    </p:bg>
    <p:spTree>
      <p:nvGrpSpPr>
        <p:cNvPr id="1" name="Shape 633"/>
        <p:cNvGrpSpPr/>
        <p:nvPr/>
      </p:nvGrpSpPr>
      <p:grpSpPr>
        <a:xfrm>
          <a:off x="0" y="0"/>
          <a:ext cx="0" cy="0"/>
          <a:chOff x="0" y="0"/>
          <a:chExt cx="0" cy="0"/>
        </a:xfrm>
      </p:grpSpPr>
      <p:pic>
        <p:nvPicPr>
          <p:cNvPr id="634" name="Google Shape;634;p100"/>
          <p:cNvPicPr preferRelativeResize="0"/>
          <p:nvPr/>
        </p:nvPicPr>
        <p:blipFill rotWithShape="1">
          <a:blip r:embed="rId2">
            <a:alphaModFix/>
          </a:blip>
          <a:srcRect/>
          <a:stretch/>
        </p:blipFill>
        <p:spPr>
          <a:xfrm>
            <a:off x="3324884" y="2965768"/>
            <a:ext cx="2535000" cy="180300"/>
          </a:xfrm>
          <a:prstGeom prst="rect">
            <a:avLst/>
          </a:prstGeom>
          <a:noFill/>
          <a:ln>
            <a:noFill/>
          </a:ln>
        </p:spPr>
      </p:pic>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matchingName="Final Slide Option2">
  <p:cSld name="Final Slide Option2">
    <p:bg>
      <p:bgPr>
        <a:solidFill>
          <a:schemeClr val="lt1"/>
        </a:solidFill>
        <a:effectLst/>
      </p:bgPr>
    </p:bg>
    <p:spTree>
      <p:nvGrpSpPr>
        <p:cNvPr id="1" name="Shape 635"/>
        <p:cNvGrpSpPr/>
        <p:nvPr/>
      </p:nvGrpSpPr>
      <p:grpSpPr>
        <a:xfrm>
          <a:off x="0" y="0"/>
          <a:ext cx="0" cy="0"/>
          <a:chOff x="0" y="0"/>
          <a:chExt cx="0" cy="0"/>
        </a:xfrm>
      </p:grpSpPr>
      <p:pic>
        <p:nvPicPr>
          <p:cNvPr id="636" name="Google Shape;636;p101"/>
          <p:cNvPicPr preferRelativeResize="0"/>
          <p:nvPr/>
        </p:nvPicPr>
        <p:blipFill rotWithShape="1">
          <a:blip r:embed="rId2">
            <a:alphaModFix/>
          </a:blip>
          <a:srcRect/>
          <a:stretch/>
        </p:blipFill>
        <p:spPr>
          <a:xfrm>
            <a:off x="3324882" y="2965768"/>
            <a:ext cx="2535000" cy="180300"/>
          </a:xfrm>
          <a:prstGeom prst="rect">
            <a:avLst/>
          </a:prstGeom>
          <a:noFill/>
          <a:ln>
            <a:noFill/>
          </a:ln>
        </p:spPr>
      </p:pic>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matchingName="Final Slide Option3">
  <p:cSld name="Final Slide Option3">
    <p:bg>
      <p:bgPr>
        <a:solidFill>
          <a:srgbClr val="595959"/>
        </a:solidFill>
        <a:effectLst/>
      </p:bgPr>
    </p:bg>
    <p:spTree>
      <p:nvGrpSpPr>
        <p:cNvPr id="1" name="Shape 637"/>
        <p:cNvGrpSpPr/>
        <p:nvPr/>
      </p:nvGrpSpPr>
      <p:grpSpPr>
        <a:xfrm>
          <a:off x="0" y="0"/>
          <a:ext cx="0" cy="0"/>
          <a:chOff x="0" y="0"/>
          <a:chExt cx="0" cy="0"/>
        </a:xfrm>
      </p:grpSpPr>
      <p:pic>
        <p:nvPicPr>
          <p:cNvPr id="638" name="Google Shape;638;p102"/>
          <p:cNvPicPr preferRelativeResize="0"/>
          <p:nvPr/>
        </p:nvPicPr>
        <p:blipFill rotWithShape="1">
          <a:blip r:embed="rId2">
            <a:alphaModFix/>
          </a:blip>
          <a:srcRect/>
          <a:stretch/>
        </p:blipFill>
        <p:spPr>
          <a:xfrm>
            <a:off x="3324884" y="2965768"/>
            <a:ext cx="2535000" cy="180300"/>
          </a:xfrm>
          <a:prstGeom prst="rect">
            <a:avLst/>
          </a:prstGeom>
          <a:noFill/>
          <a:ln>
            <a:noFill/>
          </a:ln>
        </p:spPr>
      </p:pic>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matchingName="Title Slide Option1">
  <p:cSld name="Title Slide Option1">
    <p:bg>
      <p:bgPr>
        <a:solidFill>
          <a:schemeClr val="lt2"/>
        </a:solidFill>
        <a:effectLst/>
      </p:bgPr>
    </p:bg>
    <p:spTree>
      <p:nvGrpSpPr>
        <p:cNvPr id="1" name="Shape 645"/>
        <p:cNvGrpSpPr/>
        <p:nvPr/>
      </p:nvGrpSpPr>
      <p:grpSpPr>
        <a:xfrm>
          <a:off x="0" y="0"/>
          <a:ext cx="0" cy="0"/>
          <a:chOff x="0" y="0"/>
          <a:chExt cx="0" cy="0"/>
        </a:xfrm>
      </p:grpSpPr>
      <p:pic>
        <p:nvPicPr>
          <p:cNvPr id="646" name="Google Shape;646;p104"/>
          <p:cNvPicPr preferRelativeResize="0"/>
          <p:nvPr/>
        </p:nvPicPr>
        <p:blipFill rotWithShape="1">
          <a:blip r:embed="rId2">
            <a:alphaModFix/>
          </a:blip>
          <a:srcRect/>
          <a:stretch/>
        </p:blipFill>
        <p:spPr>
          <a:xfrm>
            <a:off x="460375" y="341632"/>
            <a:ext cx="1144800" cy="674400"/>
          </a:xfrm>
          <a:prstGeom prst="rect">
            <a:avLst/>
          </a:prstGeom>
          <a:noFill/>
          <a:ln>
            <a:noFill/>
          </a:ln>
        </p:spPr>
      </p:pic>
      <p:sp>
        <p:nvSpPr>
          <p:cNvPr id="647" name="Google Shape;647;p104"/>
          <p:cNvSpPr txBox="1">
            <a:spLocks noGrp="1"/>
          </p:cNvSpPr>
          <p:nvPr>
            <p:ph type="ctrTitle"/>
          </p:nvPr>
        </p:nvSpPr>
        <p:spPr>
          <a:xfrm>
            <a:off x="447675" y="1400053"/>
            <a:ext cx="3683100" cy="1870200"/>
          </a:xfrm>
          <a:prstGeom prst="rect">
            <a:avLst/>
          </a:prstGeom>
          <a:noFill/>
          <a:ln>
            <a:noFill/>
          </a:ln>
        </p:spPr>
        <p:txBody>
          <a:bodyPr spcFirstLastPara="1" wrap="square" lIns="91425" tIns="91425" rIns="91425" bIns="91425" anchor="t" anchorCtr="0"/>
          <a:lstStyle>
            <a:lvl1pPr marL="0" marR="0" lvl="0" indent="0" algn="l" rtl="0">
              <a:lnSpc>
                <a:spcPct val="116666"/>
              </a:lnSpc>
              <a:spcBef>
                <a:spcPts val="0"/>
              </a:spcBef>
              <a:spcAft>
                <a:spcPts val="0"/>
              </a:spcAft>
              <a:buClr>
                <a:schemeClr val="lt1"/>
              </a:buClr>
              <a:buSzPts val="1400"/>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648" name="Google Shape;648;p104"/>
          <p:cNvSpPr txBox="1">
            <a:spLocks noGrp="1"/>
          </p:cNvSpPr>
          <p:nvPr>
            <p:ph type="subTitle" idx="1"/>
          </p:nvPr>
        </p:nvSpPr>
        <p:spPr>
          <a:xfrm>
            <a:off x="447675" y="3381375"/>
            <a:ext cx="3397200" cy="1222500"/>
          </a:xfrm>
          <a:prstGeom prst="rect">
            <a:avLst/>
          </a:prstGeom>
          <a:noFill/>
          <a:ln>
            <a:noFill/>
          </a:ln>
        </p:spPr>
        <p:txBody>
          <a:bodyPr spcFirstLastPara="1" wrap="square" lIns="91425" tIns="91425" rIns="91425" bIns="91425" anchor="t" anchorCtr="0"/>
          <a:lstStyle>
            <a:lvl1pPr marL="0" marR="0" lvl="0" indent="0" algn="l" rtl="0">
              <a:lnSpc>
                <a:spcPct val="133333"/>
              </a:lnSpc>
              <a:spcBef>
                <a:spcPts val="0"/>
              </a:spcBef>
              <a:spcAft>
                <a:spcPts val="0"/>
              </a:spcAft>
              <a:buClr>
                <a:srgbClr val="FFFFFF"/>
              </a:buClr>
              <a:buSzPts val="1400"/>
              <a:buFont typeface="Arial"/>
              <a:buNone/>
              <a:defRPr sz="1800" b="0" i="0" u="none" strike="noStrike" cap="none">
                <a:solidFill>
                  <a:srgbClr val="FFFFFF"/>
                </a:solidFill>
                <a:latin typeface="Arial"/>
                <a:ea typeface="Arial"/>
                <a:cs typeface="Arial"/>
                <a:sym typeface="Arial"/>
              </a:defRPr>
            </a:lvl1pPr>
            <a:lvl2pPr marL="457200" marR="0" lvl="1" indent="0" algn="ctr" rtl="0">
              <a:lnSpc>
                <a:spcPct val="118750"/>
              </a:lnSpc>
              <a:spcBef>
                <a:spcPts val="0"/>
              </a:spcBef>
              <a:spcAft>
                <a:spcPts val="0"/>
              </a:spcAft>
              <a:buClr>
                <a:schemeClr val="lt2"/>
              </a:buClr>
              <a:buSzPts val="1600"/>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18750"/>
              </a:lnSpc>
              <a:spcBef>
                <a:spcPts val="0"/>
              </a:spcBef>
              <a:spcAft>
                <a:spcPts val="0"/>
              </a:spcAft>
              <a:buClr>
                <a:schemeClr val="accent4"/>
              </a:buClr>
              <a:buSzPts val="1600"/>
              <a:buFont typeface="Arial"/>
              <a:buNone/>
              <a:defRPr sz="1600" b="0" i="0" u="none" strike="noStrike" cap="none">
                <a:solidFill>
                  <a:srgbClr val="888888"/>
                </a:solidFill>
                <a:latin typeface="Arial"/>
                <a:ea typeface="Arial"/>
                <a:cs typeface="Arial"/>
                <a:sym typeface="Arial"/>
              </a:defRPr>
            </a:lvl3pPr>
            <a:lvl4pPr marL="1371600" marR="0" lvl="3" indent="0" algn="ctr" rtl="0">
              <a:lnSpc>
                <a:spcPct val="125000"/>
              </a:lnSpc>
              <a:spcBef>
                <a:spcPts val="0"/>
              </a:spcBef>
              <a:spcAft>
                <a:spcPts val="0"/>
              </a:spcAft>
              <a:buClr>
                <a:schemeClr val="dk1"/>
              </a:buClr>
              <a:buSzPts val="1400"/>
              <a:buFont typeface="Arial"/>
              <a:buNone/>
              <a:defRPr sz="1200" b="0" i="0" u="none" strike="noStrike" cap="none">
                <a:solidFill>
                  <a:srgbClr val="888888"/>
                </a:solidFill>
                <a:latin typeface="Arial"/>
                <a:ea typeface="Arial"/>
                <a:cs typeface="Arial"/>
                <a:sym typeface="Arial"/>
              </a:defRPr>
            </a:lvl4pPr>
            <a:lvl5pPr marL="1828800" marR="0" lvl="4" indent="0" algn="ctr" rtl="0">
              <a:spcBef>
                <a:spcPts val="85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
        <p:nvSpPr>
          <p:cNvPr id="649" name="Google Shape;649;p104"/>
          <p:cNvSpPr txBox="1">
            <a:spLocks noGrp="1"/>
          </p:cNvSpPr>
          <p:nvPr>
            <p:ph type="body" idx="2"/>
          </p:nvPr>
        </p:nvSpPr>
        <p:spPr>
          <a:xfrm>
            <a:off x="447675" y="5221552"/>
            <a:ext cx="3962400" cy="238200"/>
          </a:xfrm>
          <a:prstGeom prst="rect">
            <a:avLst/>
          </a:prstGeom>
          <a:noFill/>
          <a:ln>
            <a:noFill/>
          </a:ln>
        </p:spPr>
        <p:txBody>
          <a:bodyPr spcFirstLastPara="1" wrap="square" lIns="91425" tIns="91425" rIns="91425" bIns="91425" anchor="t" anchorCtr="0"/>
          <a:lstStyle>
            <a:lvl1pPr marL="457200" marR="0" lvl="0" indent="-228600" algn="l" rtl="0">
              <a:lnSpc>
                <a:spcPct val="122222"/>
              </a:lnSpc>
              <a:spcBef>
                <a:spcPts val="0"/>
              </a:spcBef>
              <a:spcAft>
                <a:spcPts val="0"/>
              </a:spcAft>
              <a:buClr>
                <a:srgbClr val="FFFFFF"/>
              </a:buClr>
              <a:buSzPts val="1400"/>
              <a:buFont typeface="Arial"/>
              <a:buNone/>
              <a:defRPr sz="1800" b="0" i="0" u="none" strike="noStrike" cap="none">
                <a:solidFill>
                  <a:srgbClr val="FFFFFF"/>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0" name="Google Shape;650;p104"/>
          <p:cNvSpPr>
            <a:spLocks noGrp="1"/>
          </p:cNvSpPr>
          <p:nvPr>
            <p:ph type="pic" idx="3"/>
          </p:nvPr>
        </p:nvSpPr>
        <p:spPr>
          <a:xfrm>
            <a:off x="4581524" y="0"/>
            <a:ext cx="4562400" cy="5715000"/>
          </a:xfrm>
          <a:prstGeom prst="rect">
            <a:avLst/>
          </a:prstGeom>
          <a:solidFill>
            <a:srgbClr val="BBBBBB"/>
          </a:solidFill>
          <a:ln>
            <a:noFill/>
          </a:ln>
        </p:spPr>
        <p:txBody>
          <a:bodyPr spcFirstLastPara="1" wrap="square" lIns="91425" tIns="91425" rIns="91425" bIns="91425" anchor="t" anchorCtr="0"/>
          <a:lstStyle>
            <a:lvl1pPr marL="0" marR="0" lvl="0" indent="0" algn="ctr" rtl="0">
              <a:lnSpc>
                <a:spcPct val="172727"/>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L="180975" marR="0" lvl="1" indent="-180975"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352425" marR="0" lvl="2" indent="-174625"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34" Type="http://schemas.openxmlformats.org/officeDocument/2006/relationships/theme" Target="../theme/theme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slideLayout" Target="../slideLayouts/slideLayout64.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slideLayout" Target="../slideLayouts/slideLayout63.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 Id="rId35"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slideLayout" Target="../slideLayouts/slideLayout82.xml"/><Relationship Id="rId26" Type="http://schemas.openxmlformats.org/officeDocument/2006/relationships/slideLayout" Target="../slideLayouts/slideLayout90.xml"/><Relationship Id="rId3" Type="http://schemas.openxmlformats.org/officeDocument/2006/relationships/slideLayout" Target="../slideLayouts/slideLayout67.xml"/><Relationship Id="rId21" Type="http://schemas.openxmlformats.org/officeDocument/2006/relationships/slideLayout" Target="../slideLayouts/slideLayout85.xml"/><Relationship Id="rId34" Type="http://schemas.openxmlformats.org/officeDocument/2006/relationships/slideLayout" Target="../slideLayouts/slideLayout98.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5" Type="http://schemas.openxmlformats.org/officeDocument/2006/relationships/slideLayout" Target="../slideLayouts/slideLayout89.xml"/><Relationship Id="rId33" Type="http://schemas.openxmlformats.org/officeDocument/2006/relationships/slideLayout" Target="../slideLayouts/slideLayout97.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20" Type="http://schemas.openxmlformats.org/officeDocument/2006/relationships/slideLayout" Target="../slideLayouts/slideLayout84.xml"/><Relationship Id="rId29" Type="http://schemas.openxmlformats.org/officeDocument/2006/relationships/slideLayout" Target="../slideLayouts/slideLayout93.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24" Type="http://schemas.openxmlformats.org/officeDocument/2006/relationships/slideLayout" Target="../slideLayouts/slideLayout88.xml"/><Relationship Id="rId32" Type="http://schemas.openxmlformats.org/officeDocument/2006/relationships/slideLayout" Target="../slideLayouts/slideLayout96.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23" Type="http://schemas.openxmlformats.org/officeDocument/2006/relationships/slideLayout" Target="../slideLayouts/slideLayout87.xml"/><Relationship Id="rId28" Type="http://schemas.openxmlformats.org/officeDocument/2006/relationships/slideLayout" Target="../slideLayouts/slideLayout92.xml"/><Relationship Id="rId36" Type="http://schemas.openxmlformats.org/officeDocument/2006/relationships/image" Target="../media/image1.png"/><Relationship Id="rId10" Type="http://schemas.openxmlformats.org/officeDocument/2006/relationships/slideLayout" Target="../slideLayouts/slideLayout74.xml"/><Relationship Id="rId19" Type="http://schemas.openxmlformats.org/officeDocument/2006/relationships/slideLayout" Target="../slideLayouts/slideLayout83.xml"/><Relationship Id="rId31" Type="http://schemas.openxmlformats.org/officeDocument/2006/relationships/slideLayout" Target="../slideLayouts/slideLayout95.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 Id="rId22" Type="http://schemas.openxmlformats.org/officeDocument/2006/relationships/slideLayout" Target="../slideLayouts/slideLayout86.xml"/><Relationship Id="rId27" Type="http://schemas.openxmlformats.org/officeDocument/2006/relationships/slideLayout" Target="../slideLayouts/slideLayout91.xml"/><Relationship Id="rId30" Type="http://schemas.openxmlformats.org/officeDocument/2006/relationships/slideLayout" Target="../slideLayouts/slideLayout94.xml"/><Relationship Id="rId35"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18" Type="http://schemas.openxmlformats.org/officeDocument/2006/relationships/slideLayout" Target="../slideLayouts/slideLayout116.xml"/><Relationship Id="rId26" Type="http://schemas.openxmlformats.org/officeDocument/2006/relationships/slideLayout" Target="../slideLayouts/slideLayout124.xml"/><Relationship Id="rId3" Type="http://schemas.openxmlformats.org/officeDocument/2006/relationships/slideLayout" Target="../slideLayouts/slideLayout101.xml"/><Relationship Id="rId21" Type="http://schemas.openxmlformats.org/officeDocument/2006/relationships/slideLayout" Target="../slideLayouts/slideLayout119.xml"/><Relationship Id="rId34" Type="http://schemas.openxmlformats.org/officeDocument/2006/relationships/slideLayout" Target="../slideLayouts/slideLayout132.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17" Type="http://schemas.openxmlformats.org/officeDocument/2006/relationships/slideLayout" Target="../slideLayouts/slideLayout115.xml"/><Relationship Id="rId25" Type="http://schemas.openxmlformats.org/officeDocument/2006/relationships/slideLayout" Target="../slideLayouts/slideLayout123.xml"/><Relationship Id="rId33" Type="http://schemas.openxmlformats.org/officeDocument/2006/relationships/slideLayout" Target="../slideLayouts/slideLayout131.xml"/><Relationship Id="rId2" Type="http://schemas.openxmlformats.org/officeDocument/2006/relationships/slideLayout" Target="../slideLayouts/slideLayout100.xml"/><Relationship Id="rId16" Type="http://schemas.openxmlformats.org/officeDocument/2006/relationships/slideLayout" Target="../slideLayouts/slideLayout114.xml"/><Relationship Id="rId20" Type="http://schemas.openxmlformats.org/officeDocument/2006/relationships/slideLayout" Target="../slideLayouts/slideLayout118.xml"/><Relationship Id="rId29" Type="http://schemas.openxmlformats.org/officeDocument/2006/relationships/slideLayout" Target="../slideLayouts/slideLayout127.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24" Type="http://schemas.openxmlformats.org/officeDocument/2006/relationships/slideLayout" Target="../slideLayouts/slideLayout122.xml"/><Relationship Id="rId32" Type="http://schemas.openxmlformats.org/officeDocument/2006/relationships/slideLayout" Target="../slideLayouts/slideLayout130.xml"/><Relationship Id="rId5" Type="http://schemas.openxmlformats.org/officeDocument/2006/relationships/slideLayout" Target="../slideLayouts/slideLayout103.xml"/><Relationship Id="rId15" Type="http://schemas.openxmlformats.org/officeDocument/2006/relationships/slideLayout" Target="../slideLayouts/slideLayout113.xml"/><Relationship Id="rId23" Type="http://schemas.openxmlformats.org/officeDocument/2006/relationships/slideLayout" Target="../slideLayouts/slideLayout121.xml"/><Relationship Id="rId28" Type="http://schemas.openxmlformats.org/officeDocument/2006/relationships/slideLayout" Target="../slideLayouts/slideLayout126.xml"/><Relationship Id="rId36" Type="http://schemas.openxmlformats.org/officeDocument/2006/relationships/image" Target="../media/image1.png"/><Relationship Id="rId10" Type="http://schemas.openxmlformats.org/officeDocument/2006/relationships/slideLayout" Target="../slideLayouts/slideLayout108.xml"/><Relationship Id="rId19" Type="http://schemas.openxmlformats.org/officeDocument/2006/relationships/slideLayout" Target="../slideLayouts/slideLayout117.xml"/><Relationship Id="rId31" Type="http://schemas.openxmlformats.org/officeDocument/2006/relationships/slideLayout" Target="../slideLayouts/slideLayout129.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 Id="rId22" Type="http://schemas.openxmlformats.org/officeDocument/2006/relationships/slideLayout" Target="../slideLayouts/slideLayout120.xml"/><Relationship Id="rId27" Type="http://schemas.openxmlformats.org/officeDocument/2006/relationships/slideLayout" Target="../slideLayouts/slideLayout125.xml"/><Relationship Id="rId30" Type="http://schemas.openxmlformats.org/officeDocument/2006/relationships/slideLayout" Target="../slideLayouts/slideLayout128.xml"/><Relationship Id="rId35"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slideLayout" Target="../slideLayouts/slideLayout145.xml"/><Relationship Id="rId18" Type="http://schemas.openxmlformats.org/officeDocument/2006/relationships/slideLayout" Target="../slideLayouts/slideLayout150.xml"/><Relationship Id="rId26" Type="http://schemas.openxmlformats.org/officeDocument/2006/relationships/slideLayout" Target="../slideLayouts/slideLayout158.xml"/><Relationship Id="rId3" Type="http://schemas.openxmlformats.org/officeDocument/2006/relationships/slideLayout" Target="../slideLayouts/slideLayout135.xml"/><Relationship Id="rId21" Type="http://schemas.openxmlformats.org/officeDocument/2006/relationships/slideLayout" Target="../slideLayouts/slideLayout153.xml"/><Relationship Id="rId34" Type="http://schemas.openxmlformats.org/officeDocument/2006/relationships/slideLayout" Target="../slideLayouts/slideLayout166.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17" Type="http://schemas.openxmlformats.org/officeDocument/2006/relationships/slideLayout" Target="../slideLayouts/slideLayout149.xml"/><Relationship Id="rId25" Type="http://schemas.openxmlformats.org/officeDocument/2006/relationships/slideLayout" Target="../slideLayouts/slideLayout157.xml"/><Relationship Id="rId33" Type="http://schemas.openxmlformats.org/officeDocument/2006/relationships/slideLayout" Target="../slideLayouts/slideLayout165.xml"/><Relationship Id="rId2" Type="http://schemas.openxmlformats.org/officeDocument/2006/relationships/slideLayout" Target="../slideLayouts/slideLayout134.xml"/><Relationship Id="rId16" Type="http://schemas.openxmlformats.org/officeDocument/2006/relationships/slideLayout" Target="../slideLayouts/slideLayout148.xml"/><Relationship Id="rId20" Type="http://schemas.openxmlformats.org/officeDocument/2006/relationships/slideLayout" Target="../slideLayouts/slideLayout152.xml"/><Relationship Id="rId29" Type="http://schemas.openxmlformats.org/officeDocument/2006/relationships/slideLayout" Target="../slideLayouts/slideLayout161.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24" Type="http://schemas.openxmlformats.org/officeDocument/2006/relationships/slideLayout" Target="../slideLayouts/slideLayout156.xml"/><Relationship Id="rId32" Type="http://schemas.openxmlformats.org/officeDocument/2006/relationships/slideLayout" Target="../slideLayouts/slideLayout164.xml"/><Relationship Id="rId5" Type="http://schemas.openxmlformats.org/officeDocument/2006/relationships/slideLayout" Target="../slideLayouts/slideLayout137.xml"/><Relationship Id="rId15" Type="http://schemas.openxmlformats.org/officeDocument/2006/relationships/slideLayout" Target="../slideLayouts/slideLayout147.xml"/><Relationship Id="rId23" Type="http://schemas.openxmlformats.org/officeDocument/2006/relationships/slideLayout" Target="../slideLayouts/slideLayout155.xml"/><Relationship Id="rId28" Type="http://schemas.openxmlformats.org/officeDocument/2006/relationships/slideLayout" Target="../slideLayouts/slideLayout160.xml"/><Relationship Id="rId36" Type="http://schemas.openxmlformats.org/officeDocument/2006/relationships/image" Target="../media/image1.png"/><Relationship Id="rId10" Type="http://schemas.openxmlformats.org/officeDocument/2006/relationships/slideLayout" Target="../slideLayouts/slideLayout142.xml"/><Relationship Id="rId19" Type="http://schemas.openxmlformats.org/officeDocument/2006/relationships/slideLayout" Target="../slideLayouts/slideLayout151.xml"/><Relationship Id="rId31" Type="http://schemas.openxmlformats.org/officeDocument/2006/relationships/slideLayout" Target="../slideLayouts/slideLayout163.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slideLayout" Target="../slideLayouts/slideLayout146.xml"/><Relationship Id="rId22" Type="http://schemas.openxmlformats.org/officeDocument/2006/relationships/slideLayout" Target="../slideLayouts/slideLayout154.xml"/><Relationship Id="rId27" Type="http://schemas.openxmlformats.org/officeDocument/2006/relationships/slideLayout" Target="../slideLayouts/slideLayout159.xml"/><Relationship Id="rId30" Type="http://schemas.openxmlformats.org/officeDocument/2006/relationships/slideLayout" Target="../slideLayouts/slideLayout162.xml"/><Relationship Id="rId35"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slideLayout" Target="../slideLayouts/slideLayout179.xml"/><Relationship Id="rId18" Type="http://schemas.openxmlformats.org/officeDocument/2006/relationships/slideLayout" Target="../slideLayouts/slideLayout184.xml"/><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slideLayout" Target="../slideLayouts/slideLayout178.xml"/><Relationship Id="rId17" Type="http://schemas.openxmlformats.org/officeDocument/2006/relationships/slideLayout" Target="../slideLayouts/slideLayout183.xml"/><Relationship Id="rId2" Type="http://schemas.openxmlformats.org/officeDocument/2006/relationships/slideLayout" Target="../slideLayouts/slideLayout168.xml"/><Relationship Id="rId16" Type="http://schemas.openxmlformats.org/officeDocument/2006/relationships/slideLayout" Target="../slideLayouts/slideLayout182.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5" Type="http://schemas.openxmlformats.org/officeDocument/2006/relationships/slideLayout" Target="../slideLayouts/slideLayout181.xml"/><Relationship Id="rId10" Type="http://schemas.openxmlformats.org/officeDocument/2006/relationships/slideLayout" Target="../slideLayouts/slideLayout176.xml"/><Relationship Id="rId19" Type="http://schemas.openxmlformats.org/officeDocument/2006/relationships/theme" Target="../theme/theme6.xml"/><Relationship Id="rId4" Type="http://schemas.openxmlformats.org/officeDocument/2006/relationships/slideLayout" Target="../slideLayouts/slideLayout170.xml"/><Relationship Id="rId9" Type="http://schemas.openxmlformats.org/officeDocument/2006/relationships/slideLayout" Target="../slideLayouts/slideLayout175.xml"/><Relationship Id="rId14" Type="http://schemas.openxmlformats.org/officeDocument/2006/relationships/slideLayout" Target="../slideLayouts/slideLayout1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
        <p:cNvGrpSpPr/>
        <p:nvPr/>
      </p:nvGrpSpPr>
      <p:grpSpPr>
        <a:xfrm>
          <a:off x="0" y="0"/>
          <a:ext cx="0" cy="0"/>
          <a:chOff x="0" y="0"/>
          <a:chExt cx="0" cy="0"/>
        </a:xfrm>
      </p:grpSpPr>
      <p:sp>
        <p:nvSpPr>
          <p:cNvPr id="7" name="Google Shape;7;p1"/>
          <p:cNvSpPr txBox="1">
            <a:spLocks noGrp="1"/>
          </p:cNvSpPr>
          <p:nvPr>
            <p:ph type="title"/>
          </p:nvPr>
        </p:nvSpPr>
        <p:spPr>
          <a:xfrm>
            <a:off x="541337" y="347999"/>
            <a:ext cx="5983200" cy="7554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 name="Google Shape;8;p1"/>
          <p:cNvSpPr txBox="1">
            <a:spLocks noGrp="1"/>
          </p:cNvSpPr>
          <p:nvPr>
            <p:ph type="body" idx="1"/>
          </p:nvPr>
        </p:nvSpPr>
        <p:spPr>
          <a:xfrm>
            <a:off x="534899" y="1420813"/>
            <a:ext cx="6001200" cy="3570900"/>
          </a:xfrm>
          <a:prstGeom prst="rect">
            <a:avLst/>
          </a:prstGeom>
          <a:noFill/>
          <a:ln>
            <a:noFill/>
          </a:ln>
        </p:spPr>
        <p:txBody>
          <a:bodyPr spcFirstLastPara="1" wrap="square" lIns="91425" tIns="91425" rIns="91425" bIns="91425" anchor="t" anchorCtr="0"/>
          <a:lstStyle>
            <a:lvl1pPr marL="457200" marR="0" lvl="0" indent="-228600" algn="l" rtl="0">
              <a:lnSpc>
                <a:spcPct val="118750"/>
              </a:lnSpc>
              <a:spcBef>
                <a:spcPts val="0"/>
              </a:spcBef>
              <a:spcAft>
                <a:spcPts val="0"/>
              </a:spcAft>
              <a:buClr>
                <a:schemeClr val="dk1"/>
              </a:buClr>
              <a:buSzPts val="1400"/>
              <a:buFont typeface="Arial"/>
              <a:buNone/>
              <a:defRPr sz="1600" b="0" i="0" u="none" strike="noStrike" cap="none">
                <a:solidFill>
                  <a:schemeClr val="dk1"/>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9" name="Google Shape;9;p1"/>
          <p:cNvCxnSpPr/>
          <p:nvPr/>
        </p:nvCxnSpPr>
        <p:spPr>
          <a:xfrm>
            <a:off x="8465042" y="5420650"/>
            <a:ext cx="0" cy="72000"/>
          </a:xfrm>
          <a:prstGeom prst="straightConnector1">
            <a:avLst/>
          </a:prstGeom>
          <a:noFill/>
          <a:ln w="9525" cap="flat" cmpd="sng">
            <a:solidFill>
              <a:schemeClr val="lt2"/>
            </a:solidFill>
            <a:prstDash val="solid"/>
            <a:round/>
            <a:headEnd type="none" w="sm" len="sm"/>
            <a:tailEnd type="none" w="sm" len="sm"/>
          </a:ln>
        </p:spPr>
      </p:cxnSp>
      <p:sp>
        <p:nvSpPr>
          <p:cNvPr id="10" name="Google Shape;10;p1"/>
          <p:cNvSpPr txBox="1">
            <a:spLocks noGrp="1"/>
          </p:cNvSpPr>
          <p:nvPr>
            <p:ph type="sldNum" idx="12"/>
          </p:nvPr>
        </p:nvSpPr>
        <p:spPr>
          <a:xfrm>
            <a:off x="8497765" y="5407982"/>
            <a:ext cx="433200" cy="1047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i="0" u="none" strike="noStrike" cap="none">
                <a:solidFill>
                  <a:schemeClr val="lt2"/>
                </a:solidFill>
                <a:latin typeface="Arial"/>
                <a:ea typeface="Arial"/>
                <a:cs typeface="Arial"/>
                <a:sym typeface="Arial"/>
              </a:defRPr>
            </a:lvl1pPr>
            <a:lvl2pPr marL="0" marR="0" lvl="1" indent="0" algn="l" rtl="0">
              <a:spcBef>
                <a:spcPts val="0"/>
              </a:spcBef>
              <a:buNone/>
              <a:defRPr sz="800" b="1" i="0" u="none" strike="noStrike" cap="none">
                <a:solidFill>
                  <a:schemeClr val="lt2"/>
                </a:solidFill>
                <a:latin typeface="Arial"/>
                <a:ea typeface="Arial"/>
                <a:cs typeface="Arial"/>
                <a:sym typeface="Arial"/>
              </a:defRPr>
            </a:lvl2pPr>
            <a:lvl3pPr marL="0" marR="0" lvl="2" indent="0" algn="l" rtl="0">
              <a:spcBef>
                <a:spcPts val="0"/>
              </a:spcBef>
              <a:buNone/>
              <a:defRPr sz="800" b="1" i="0" u="none" strike="noStrike" cap="none">
                <a:solidFill>
                  <a:schemeClr val="lt2"/>
                </a:solidFill>
                <a:latin typeface="Arial"/>
                <a:ea typeface="Arial"/>
                <a:cs typeface="Arial"/>
                <a:sym typeface="Arial"/>
              </a:defRPr>
            </a:lvl3pPr>
            <a:lvl4pPr marL="0" marR="0" lvl="3" indent="0" algn="l" rtl="0">
              <a:spcBef>
                <a:spcPts val="0"/>
              </a:spcBef>
              <a:buNone/>
              <a:defRPr sz="800" b="1" i="0" u="none" strike="noStrike" cap="none">
                <a:solidFill>
                  <a:schemeClr val="lt2"/>
                </a:solidFill>
                <a:latin typeface="Arial"/>
                <a:ea typeface="Arial"/>
                <a:cs typeface="Arial"/>
                <a:sym typeface="Arial"/>
              </a:defRPr>
            </a:lvl4pPr>
            <a:lvl5pPr marL="0" marR="0" lvl="4" indent="0" algn="l" rtl="0">
              <a:spcBef>
                <a:spcPts val="0"/>
              </a:spcBef>
              <a:buNone/>
              <a:defRPr sz="800" b="1" i="0" u="none" strike="noStrike" cap="none">
                <a:solidFill>
                  <a:schemeClr val="lt2"/>
                </a:solidFill>
                <a:latin typeface="Arial"/>
                <a:ea typeface="Arial"/>
                <a:cs typeface="Arial"/>
                <a:sym typeface="Arial"/>
              </a:defRPr>
            </a:lvl5pPr>
            <a:lvl6pPr marL="0" marR="0" lvl="5" indent="0" algn="l" rtl="0">
              <a:spcBef>
                <a:spcPts val="0"/>
              </a:spcBef>
              <a:buNone/>
              <a:defRPr sz="800" b="1" i="0" u="none" strike="noStrike" cap="none">
                <a:solidFill>
                  <a:schemeClr val="lt2"/>
                </a:solidFill>
                <a:latin typeface="Arial"/>
                <a:ea typeface="Arial"/>
                <a:cs typeface="Arial"/>
                <a:sym typeface="Arial"/>
              </a:defRPr>
            </a:lvl6pPr>
            <a:lvl7pPr marL="0" marR="0" lvl="6" indent="0" algn="l" rtl="0">
              <a:spcBef>
                <a:spcPts val="0"/>
              </a:spcBef>
              <a:buNone/>
              <a:defRPr sz="800" b="1" i="0" u="none" strike="noStrike" cap="none">
                <a:solidFill>
                  <a:schemeClr val="lt2"/>
                </a:solidFill>
                <a:latin typeface="Arial"/>
                <a:ea typeface="Arial"/>
                <a:cs typeface="Arial"/>
                <a:sym typeface="Arial"/>
              </a:defRPr>
            </a:lvl7pPr>
            <a:lvl8pPr marL="0" marR="0" lvl="7" indent="0" algn="l" rtl="0">
              <a:spcBef>
                <a:spcPts val="0"/>
              </a:spcBef>
              <a:buNone/>
              <a:defRPr sz="800" b="1" i="0" u="none" strike="noStrike" cap="none">
                <a:solidFill>
                  <a:schemeClr val="lt2"/>
                </a:solidFill>
                <a:latin typeface="Arial"/>
                <a:ea typeface="Arial"/>
                <a:cs typeface="Arial"/>
                <a:sym typeface="Arial"/>
              </a:defRPr>
            </a:lvl8pPr>
            <a:lvl9pPr marL="0" marR="0" lvl="8" indent="0" algn="l" rtl="0">
              <a:spcBef>
                <a:spcPts val="0"/>
              </a:spcBef>
              <a:buNone/>
              <a:defRPr sz="800" b="1" i="0" u="none" strike="noStrike" cap="none">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pic>
        <p:nvPicPr>
          <p:cNvPr id="11" name="Google Shape;11;p1"/>
          <p:cNvPicPr preferRelativeResize="0"/>
          <p:nvPr/>
        </p:nvPicPr>
        <p:blipFill rotWithShape="1">
          <a:blip r:embed="rId33">
            <a:alphaModFix/>
          </a:blip>
          <a:srcRect/>
          <a:stretch/>
        </p:blipFill>
        <p:spPr>
          <a:xfrm>
            <a:off x="500410" y="5313991"/>
            <a:ext cx="918000" cy="2334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8" r:id="rId30"/>
    <p:sldLayoutId id="2147483679" r:id="rId3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6"/>
        <p:cNvGrpSpPr/>
        <p:nvPr/>
      </p:nvGrpSpPr>
      <p:grpSpPr>
        <a:xfrm>
          <a:off x="0" y="0"/>
          <a:ext cx="0" cy="0"/>
          <a:chOff x="0" y="0"/>
          <a:chExt cx="0" cy="0"/>
        </a:xfrm>
      </p:grpSpPr>
      <p:sp>
        <p:nvSpPr>
          <p:cNvPr id="197" name="Google Shape;197;p34"/>
          <p:cNvSpPr txBox="1">
            <a:spLocks noGrp="1"/>
          </p:cNvSpPr>
          <p:nvPr>
            <p:ph type="title"/>
          </p:nvPr>
        </p:nvSpPr>
        <p:spPr>
          <a:xfrm>
            <a:off x="541337" y="347999"/>
            <a:ext cx="5983200" cy="7551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98" name="Google Shape;198;p34"/>
          <p:cNvSpPr txBox="1">
            <a:spLocks noGrp="1"/>
          </p:cNvSpPr>
          <p:nvPr>
            <p:ph type="body" idx="1"/>
          </p:nvPr>
        </p:nvSpPr>
        <p:spPr>
          <a:xfrm>
            <a:off x="534899" y="1420813"/>
            <a:ext cx="6001200" cy="3570900"/>
          </a:xfrm>
          <a:prstGeom prst="rect">
            <a:avLst/>
          </a:prstGeom>
          <a:noFill/>
          <a:ln>
            <a:noFill/>
          </a:ln>
        </p:spPr>
        <p:txBody>
          <a:bodyPr spcFirstLastPara="1" wrap="square" lIns="91425" tIns="91425" rIns="91425" bIns="91425" anchor="t" anchorCtr="0"/>
          <a:lstStyle>
            <a:lvl1pPr marL="457200" marR="0" lvl="0" indent="-228600" algn="l" rtl="0">
              <a:lnSpc>
                <a:spcPct val="118750"/>
              </a:lnSpc>
              <a:spcBef>
                <a:spcPts val="0"/>
              </a:spcBef>
              <a:spcAft>
                <a:spcPts val="0"/>
              </a:spcAft>
              <a:buClr>
                <a:schemeClr val="lt2"/>
              </a:buClr>
              <a:buSzPts val="1400"/>
              <a:buFont typeface="Arial"/>
              <a:buNone/>
              <a:defRPr sz="1600" b="0" i="0" u="none" strike="noStrike" cap="none">
                <a:solidFill>
                  <a:schemeClr val="lt2"/>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lt2"/>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lt2"/>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199" name="Google Shape;199;p34"/>
          <p:cNvCxnSpPr/>
          <p:nvPr/>
        </p:nvCxnSpPr>
        <p:spPr>
          <a:xfrm>
            <a:off x="8465042" y="5420650"/>
            <a:ext cx="0" cy="72000"/>
          </a:xfrm>
          <a:prstGeom prst="straightConnector1">
            <a:avLst/>
          </a:prstGeom>
          <a:noFill/>
          <a:ln w="9525" cap="flat" cmpd="sng">
            <a:solidFill>
              <a:schemeClr val="dk2"/>
            </a:solidFill>
            <a:prstDash val="solid"/>
            <a:round/>
            <a:headEnd type="none" w="sm" len="sm"/>
            <a:tailEnd type="none" w="sm" len="sm"/>
          </a:ln>
        </p:spPr>
      </p:cxnSp>
      <p:sp>
        <p:nvSpPr>
          <p:cNvPr id="200" name="Google Shape;200;p34"/>
          <p:cNvSpPr txBox="1">
            <a:spLocks noGrp="1"/>
          </p:cNvSpPr>
          <p:nvPr>
            <p:ph type="sldNum" idx="12"/>
          </p:nvPr>
        </p:nvSpPr>
        <p:spPr>
          <a:xfrm>
            <a:off x="8497765" y="5407982"/>
            <a:ext cx="433200" cy="1044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i="0" u="none" strike="noStrike" cap="none">
                <a:solidFill>
                  <a:schemeClr val="dk2"/>
                </a:solidFill>
                <a:latin typeface="Arial"/>
                <a:ea typeface="Arial"/>
                <a:cs typeface="Arial"/>
                <a:sym typeface="Arial"/>
              </a:defRPr>
            </a:lvl1pPr>
            <a:lvl2pPr marL="0" marR="0" lvl="1" indent="0" algn="l" rtl="0">
              <a:spcBef>
                <a:spcPts val="0"/>
              </a:spcBef>
              <a:buNone/>
              <a:defRPr sz="800" b="1" i="0" u="none" strike="noStrike" cap="none">
                <a:solidFill>
                  <a:schemeClr val="dk2"/>
                </a:solidFill>
                <a:latin typeface="Arial"/>
                <a:ea typeface="Arial"/>
                <a:cs typeface="Arial"/>
                <a:sym typeface="Arial"/>
              </a:defRPr>
            </a:lvl2pPr>
            <a:lvl3pPr marL="0" marR="0" lvl="2" indent="0" algn="l" rtl="0">
              <a:spcBef>
                <a:spcPts val="0"/>
              </a:spcBef>
              <a:buNone/>
              <a:defRPr sz="800" b="1" i="0" u="none" strike="noStrike" cap="none">
                <a:solidFill>
                  <a:schemeClr val="dk2"/>
                </a:solidFill>
                <a:latin typeface="Arial"/>
                <a:ea typeface="Arial"/>
                <a:cs typeface="Arial"/>
                <a:sym typeface="Arial"/>
              </a:defRPr>
            </a:lvl3pPr>
            <a:lvl4pPr marL="0" marR="0" lvl="3" indent="0" algn="l" rtl="0">
              <a:spcBef>
                <a:spcPts val="0"/>
              </a:spcBef>
              <a:buNone/>
              <a:defRPr sz="800" b="1" i="0" u="none" strike="noStrike" cap="none">
                <a:solidFill>
                  <a:schemeClr val="dk2"/>
                </a:solidFill>
                <a:latin typeface="Arial"/>
                <a:ea typeface="Arial"/>
                <a:cs typeface="Arial"/>
                <a:sym typeface="Arial"/>
              </a:defRPr>
            </a:lvl4pPr>
            <a:lvl5pPr marL="0" marR="0" lvl="4" indent="0" algn="l" rtl="0">
              <a:spcBef>
                <a:spcPts val="0"/>
              </a:spcBef>
              <a:buNone/>
              <a:defRPr sz="800" b="1" i="0" u="none" strike="noStrike" cap="none">
                <a:solidFill>
                  <a:schemeClr val="dk2"/>
                </a:solidFill>
                <a:latin typeface="Arial"/>
                <a:ea typeface="Arial"/>
                <a:cs typeface="Arial"/>
                <a:sym typeface="Arial"/>
              </a:defRPr>
            </a:lvl5pPr>
            <a:lvl6pPr marL="0" marR="0" lvl="5" indent="0" algn="l" rtl="0">
              <a:spcBef>
                <a:spcPts val="0"/>
              </a:spcBef>
              <a:buNone/>
              <a:defRPr sz="800" b="1" i="0" u="none" strike="noStrike" cap="none">
                <a:solidFill>
                  <a:schemeClr val="dk2"/>
                </a:solidFill>
                <a:latin typeface="Arial"/>
                <a:ea typeface="Arial"/>
                <a:cs typeface="Arial"/>
                <a:sym typeface="Arial"/>
              </a:defRPr>
            </a:lvl6pPr>
            <a:lvl7pPr marL="0" marR="0" lvl="6" indent="0" algn="l" rtl="0">
              <a:spcBef>
                <a:spcPts val="0"/>
              </a:spcBef>
              <a:buNone/>
              <a:defRPr sz="800" b="1" i="0" u="none" strike="noStrike" cap="none">
                <a:solidFill>
                  <a:schemeClr val="dk2"/>
                </a:solidFill>
                <a:latin typeface="Arial"/>
                <a:ea typeface="Arial"/>
                <a:cs typeface="Arial"/>
                <a:sym typeface="Arial"/>
              </a:defRPr>
            </a:lvl7pPr>
            <a:lvl8pPr marL="0" marR="0" lvl="7" indent="0" algn="l" rtl="0">
              <a:spcBef>
                <a:spcPts val="0"/>
              </a:spcBef>
              <a:buNone/>
              <a:defRPr sz="800" b="1" i="0" u="none" strike="noStrike" cap="none">
                <a:solidFill>
                  <a:schemeClr val="dk2"/>
                </a:solidFill>
                <a:latin typeface="Arial"/>
                <a:ea typeface="Arial"/>
                <a:cs typeface="Arial"/>
                <a:sym typeface="Arial"/>
              </a:defRPr>
            </a:lvl8pPr>
            <a:lvl9pPr marL="0" marR="0" lvl="8" indent="0" algn="l" rtl="0">
              <a:spcBef>
                <a:spcPts val="0"/>
              </a:spcBef>
              <a:buNone/>
              <a:defRPr sz="800" b="1"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pic>
        <p:nvPicPr>
          <p:cNvPr id="201" name="Google Shape;201;p34"/>
          <p:cNvPicPr preferRelativeResize="0"/>
          <p:nvPr/>
        </p:nvPicPr>
        <p:blipFill rotWithShape="1">
          <a:blip r:embed="rId35">
            <a:alphaModFix/>
          </a:blip>
          <a:srcRect/>
          <a:stretch/>
        </p:blipFill>
        <p:spPr>
          <a:xfrm>
            <a:off x="500410" y="5313991"/>
            <a:ext cx="918000" cy="2331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00" r:id="rId21"/>
    <p:sldLayoutId id="2147483701" r:id="rId22"/>
    <p:sldLayoutId id="2147483702" r:id="rId23"/>
    <p:sldLayoutId id="2147483703" r:id="rId24"/>
    <p:sldLayoutId id="2147483704" r:id="rId25"/>
    <p:sldLayoutId id="2147483705" r:id="rId26"/>
    <p:sldLayoutId id="2147483706" r:id="rId27"/>
    <p:sldLayoutId id="2147483707" r:id="rId28"/>
    <p:sldLayoutId id="2147483708" r:id="rId29"/>
    <p:sldLayoutId id="2147483709" r:id="rId30"/>
    <p:sldLayoutId id="2147483710" r:id="rId31"/>
    <p:sldLayoutId id="2147483711" r:id="rId32"/>
    <p:sldLayoutId id="2147483712" r:id="rId3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3"/>
        <p:cNvGrpSpPr/>
        <p:nvPr/>
      </p:nvGrpSpPr>
      <p:grpSpPr>
        <a:xfrm>
          <a:off x="0" y="0"/>
          <a:ext cx="0" cy="0"/>
          <a:chOff x="0" y="0"/>
          <a:chExt cx="0" cy="0"/>
        </a:xfrm>
      </p:grpSpPr>
      <p:sp>
        <p:nvSpPr>
          <p:cNvPr id="394" name="Google Shape;394;p68"/>
          <p:cNvSpPr txBox="1">
            <a:spLocks noGrp="1"/>
          </p:cNvSpPr>
          <p:nvPr>
            <p:ph type="title"/>
          </p:nvPr>
        </p:nvSpPr>
        <p:spPr>
          <a:xfrm>
            <a:off x="467916" y="348000"/>
            <a:ext cx="8208300" cy="755400"/>
          </a:xfrm>
          <a:prstGeom prst="rect">
            <a:avLst/>
          </a:prstGeom>
          <a:noFill/>
          <a:ln>
            <a:noFill/>
          </a:ln>
        </p:spPr>
        <p:txBody>
          <a:bodyPr spcFirstLastPara="1" wrap="square" lIns="68575" tIns="68575" rIns="68575" bIns="68575" anchor="t" anchorCtr="0"/>
          <a:lstStyle>
            <a:lvl1pPr marL="0" marR="0" lvl="0" indent="0" algn="l" rtl="0">
              <a:lnSpc>
                <a:spcPct val="111111"/>
              </a:lnSpc>
              <a:spcBef>
                <a:spcPts val="0"/>
              </a:spcBef>
              <a:spcAft>
                <a:spcPts val="0"/>
              </a:spcAft>
              <a:buClr>
                <a:schemeClr val="dk2"/>
              </a:buClr>
              <a:buSzPts val="1100"/>
              <a:buFont typeface="Times New Roman"/>
              <a:buNone/>
              <a:defRPr sz="2700"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395" name="Google Shape;395;p68"/>
          <p:cNvSpPr txBox="1">
            <a:spLocks noGrp="1"/>
          </p:cNvSpPr>
          <p:nvPr>
            <p:ph type="body" idx="1"/>
          </p:nvPr>
        </p:nvSpPr>
        <p:spPr>
          <a:xfrm>
            <a:off x="467916" y="1420813"/>
            <a:ext cx="8208300" cy="3570900"/>
          </a:xfrm>
          <a:prstGeom prst="rect">
            <a:avLst/>
          </a:prstGeom>
          <a:noFill/>
          <a:ln>
            <a:noFill/>
          </a:ln>
        </p:spPr>
        <p:txBody>
          <a:bodyPr spcFirstLastPara="1" wrap="square" lIns="68575" tIns="68575" rIns="68575" bIns="68575" anchor="t" anchorCtr="0"/>
          <a:lstStyle>
            <a:lvl1pPr marL="457200" marR="0" lvl="0" indent="-228600" algn="l" rtl="0">
              <a:lnSpc>
                <a:spcPct val="122222"/>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1pPr>
            <a:lvl2pPr marL="914400" marR="0" lvl="1" indent="-317500" algn="l" rtl="0">
              <a:lnSpc>
                <a:spcPct val="122222"/>
              </a:lnSpc>
              <a:spcBef>
                <a:spcPts val="0"/>
              </a:spcBef>
              <a:spcAft>
                <a:spcPts val="0"/>
              </a:spcAft>
              <a:buClr>
                <a:schemeClr val="lt2"/>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122222"/>
              </a:lnSpc>
              <a:spcBef>
                <a:spcPts val="0"/>
              </a:spcBef>
              <a:spcAft>
                <a:spcPts val="0"/>
              </a:spcAft>
              <a:buClr>
                <a:schemeClr val="accent4"/>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100"/>
              <a:buFont typeface="Arial"/>
              <a:buNone/>
              <a:defRPr sz="900" b="0" i="0" u="none" strike="noStrike" cap="none">
                <a:solidFill>
                  <a:schemeClr val="lt2"/>
                </a:solidFill>
                <a:latin typeface="Arial"/>
                <a:ea typeface="Arial"/>
                <a:cs typeface="Arial"/>
                <a:sym typeface="Arial"/>
              </a:defRPr>
            </a:lvl4pPr>
            <a:lvl5pPr marL="2286000" marR="0" lvl="4" indent="-317500" algn="l" rtl="0">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cxnSp>
        <p:nvCxnSpPr>
          <p:cNvPr id="396" name="Google Shape;396;p68"/>
          <p:cNvCxnSpPr/>
          <p:nvPr/>
        </p:nvCxnSpPr>
        <p:spPr>
          <a:xfrm>
            <a:off x="8506859" y="5433350"/>
            <a:ext cx="0" cy="72000"/>
          </a:xfrm>
          <a:prstGeom prst="straightConnector1">
            <a:avLst/>
          </a:prstGeom>
          <a:noFill/>
          <a:ln w="9525" cap="flat" cmpd="sng">
            <a:solidFill>
              <a:schemeClr val="lt2"/>
            </a:solidFill>
            <a:prstDash val="solid"/>
            <a:round/>
            <a:headEnd type="none" w="sm" len="sm"/>
            <a:tailEnd type="none" w="sm" len="sm"/>
          </a:ln>
        </p:spPr>
      </p:cxnSp>
      <p:sp>
        <p:nvSpPr>
          <p:cNvPr id="397" name="Google Shape;397;p68"/>
          <p:cNvSpPr txBox="1">
            <a:spLocks noGrp="1"/>
          </p:cNvSpPr>
          <p:nvPr>
            <p:ph type="sldNum" idx="12"/>
          </p:nvPr>
        </p:nvSpPr>
        <p:spPr>
          <a:xfrm>
            <a:off x="8539582" y="5429942"/>
            <a:ext cx="124500" cy="921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600" b="1" i="0" u="none" strike="noStrike" cap="none">
                <a:solidFill>
                  <a:schemeClr val="lt2"/>
                </a:solidFill>
                <a:latin typeface="Arial"/>
                <a:ea typeface="Arial"/>
                <a:cs typeface="Arial"/>
                <a:sym typeface="Arial"/>
              </a:defRPr>
            </a:lvl1pPr>
            <a:lvl2pPr marL="0" marR="0" lvl="1" indent="0" algn="l" rtl="0">
              <a:spcBef>
                <a:spcPts val="0"/>
              </a:spcBef>
              <a:buNone/>
              <a:defRPr sz="600" b="1" i="0" u="none" strike="noStrike" cap="none">
                <a:solidFill>
                  <a:schemeClr val="lt2"/>
                </a:solidFill>
                <a:latin typeface="Arial"/>
                <a:ea typeface="Arial"/>
                <a:cs typeface="Arial"/>
                <a:sym typeface="Arial"/>
              </a:defRPr>
            </a:lvl2pPr>
            <a:lvl3pPr marL="0" marR="0" lvl="2" indent="0" algn="l" rtl="0">
              <a:spcBef>
                <a:spcPts val="0"/>
              </a:spcBef>
              <a:buNone/>
              <a:defRPr sz="600" b="1" i="0" u="none" strike="noStrike" cap="none">
                <a:solidFill>
                  <a:schemeClr val="lt2"/>
                </a:solidFill>
                <a:latin typeface="Arial"/>
                <a:ea typeface="Arial"/>
                <a:cs typeface="Arial"/>
                <a:sym typeface="Arial"/>
              </a:defRPr>
            </a:lvl3pPr>
            <a:lvl4pPr marL="0" marR="0" lvl="3" indent="0" algn="l" rtl="0">
              <a:spcBef>
                <a:spcPts val="0"/>
              </a:spcBef>
              <a:buNone/>
              <a:defRPr sz="600" b="1" i="0" u="none" strike="noStrike" cap="none">
                <a:solidFill>
                  <a:schemeClr val="lt2"/>
                </a:solidFill>
                <a:latin typeface="Arial"/>
                <a:ea typeface="Arial"/>
                <a:cs typeface="Arial"/>
                <a:sym typeface="Arial"/>
              </a:defRPr>
            </a:lvl4pPr>
            <a:lvl5pPr marL="0" marR="0" lvl="4" indent="0" algn="l" rtl="0">
              <a:spcBef>
                <a:spcPts val="0"/>
              </a:spcBef>
              <a:buNone/>
              <a:defRPr sz="600" b="1" i="0" u="none" strike="noStrike" cap="none">
                <a:solidFill>
                  <a:schemeClr val="lt2"/>
                </a:solidFill>
                <a:latin typeface="Arial"/>
                <a:ea typeface="Arial"/>
                <a:cs typeface="Arial"/>
                <a:sym typeface="Arial"/>
              </a:defRPr>
            </a:lvl5pPr>
            <a:lvl6pPr marL="0" marR="0" lvl="5" indent="0" algn="l" rtl="0">
              <a:spcBef>
                <a:spcPts val="0"/>
              </a:spcBef>
              <a:buNone/>
              <a:defRPr sz="600" b="1" i="0" u="none" strike="noStrike" cap="none">
                <a:solidFill>
                  <a:schemeClr val="lt2"/>
                </a:solidFill>
                <a:latin typeface="Arial"/>
                <a:ea typeface="Arial"/>
                <a:cs typeface="Arial"/>
                <a:sym typeface="Arial"/>
              </a:defRPr>
            </a:lvl6pPr>
            <a:lvl7pPr marL="0" marR="0" lvl="6" indent="0" algn="l" rtl="0">
              <a:spcBef>
                <a:spcPts val="0"/>
              </a:spcBef>
              <a:buNone/>
              <a:defRPr sz="600" b="1" i="0" u="none" strike="noStrike" cap="none">
                <a:solidFill>
                  <a:schemeClr val="lt2"/>
                </a:solidFill>
                <a:latin typeface="Arial"/>
                <a:ea typeface="Arial"/>
                <a:cs typeface="Arial"/>
                <a:sym typeface="Arial"/>
              </a:defRPr>
            </a:lvl7pPr>
            <a:lvl8pPr marL="0" marR="0" lvl="7" indent="0" algn="l" rtl="0">
              <a:spcBef>
                <a:spcPts val="0"/>
              </a:spcBef>
              <a:buNone/>
              <a:defRPr sz="600" b="1" i="0" u="none" strike="noStrike" cap="none">
                <a:solidFill>
                  <a:schemeClr val="lt2"/>
                </a:solidFill>
                <a:latin typeface="Arial"/>
                <a:ea typeface="Arial"/>
                <a:cs typeface="Arial"/>
                <a:sym typeface="Arial"/>
              </a:defRPr>
            </a:lvl8pPr>
            <a:lvl9pPr marL="0" marR="0" lvl="8" indent="0" algn="l" rtl="0">
              <a:spcBef>
                <a:spcPts val="0"/>
              </a:spcBef>
              <a:buNone/>
              <a:defRPr sz="600" b="1" i="0" u="none" strike="noStrike" cap="none">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pic>
        <p:nvPicPr>
          <p:cNvPr id="398" name="Google Shape;398;p68"/>
          <p:cNvPicPr preferRelativeResize="0"/>
          <p:nvPr/>
        </p:nvPicPr>
        <p:blipFill rotWithShape="1">
          <a:blip r:embed="rId36">
            <a:alphaModFix/>
          </a:blip>
          <a:srcRect/>
          <a:stretch/>
        </p:blipFill>
        <p:spPr>
          <a:xfrm>
            <a:off x="466957" y="5313991"/>
            <a:ext cx="694800" cy="235800"/>
          </a:xfrm>
          <a:prstGeom prst="rect">
            <a:avLst/>
          </a:prstGeom>
          <a:noFill/>
          <a:ln>
            <a:noFill/>
          </a:ln>
        </p:spPr>
      </p:pic>
      <p:sp>
        <p:nvSpPr>
          <p:cNvPr id="399" name="Google Shape;399;p68"/>
          <p:cNvSpPr txBox="1">
            <a:spLocks noGrp="1"/>
          </p:cNvSpPr>
          <p:nvPr>
            <p:ph type="ftr" idx="11"/>
          </p:nvPr>
        </p:nvSpPr>
        <p:spPr>
          <a:xfrm>
            <a:off x="6686316" y="5429942"/>
            <a:ext cx="1793100" cy="92100"/>
          </a:xfrm>
          <a:prstGeom prst="rect">
            <a:avLst/>
          </a:prstGeom>
          <a:noFill/>
          <a:ln>
            <a:noFill/>
          </a:ln>
        </p:spPr>
        <p:txBody>
          <a:bodyPr spcFirstLastPara="1" wrap="square" lIns="68575" tIns="68575" rIns="68575" bIns="68575" anchor="ctr" anchorCtr="0"/>
          <a:lstStyle>
            <a:lvl1pPr marL="0" marR="0" lvl="0" indent="0" algn="r" rtl="0">
              <a:spcBef>
                <a:spcPts val="0"/>
              </a:spcBef>
              <a:spcAft>
                <a:spcPts val="0"/>
              </a:spcAft>
              <a:buSzPts val="1100"/>
              <a:buNone/>
              <a:defRPr sz="500" b="1" i="0" u="none" strike="noStrike" cap="none">
                <a:solidFill>
                  <a:schemeClr val="lt2"/>
                </a:solidFill>
                <a:latin typeface="Arial"/>
                <a:ea typeface="Arial"/>
                <a:cs typeface="Arial"/>
                <a:sym typeface="Arial"/>
              </a:defRPr>
            </a:lvl1pPr>
            <a:lvl2pPr marL="342900" marR="0" lvl="1"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L="685800" marR="0" lvl="2"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L="1028700" marR="0" lvl="3"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L="1371600" marR="0" lvl="4"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L="1714500" marR="0" lvl="5"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L="2057400" marR="0" lvl="6"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L="2400300" marR="0" lvl="7"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L="2743200" marR="0" lvl="8" indent="0"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 id="2147483732" r:id="rId20"/>
    <p:sldLayoutId id="2147483733" r:id="rId21"/>
    <p:sldLayoutId id="2147483734" r:id="rId22"/>
    <p:sldLayoutId id="2147483735" r:id="rId23"/>
    <p:sldLayoutId id="2147483736" r:id="rId24"/>
    <p:sldLayoutId id="2147483737" r:id="rId25"/>
    <p:sldLayoutId id="2147483738" r:id="rId26"/>
    <p:sldLayoutId id="2147483739" r:id="rId27"/>
    <p:sldLayoutId id="2147483740" r:id="rId28"/>
    <p:sldLayoutId id="2147483741" r:id="rId29"/>
    <p:sldLayoutId id="2147483742" r:id="rId30"/>
    <p:sldLayoutId id="2147483743" r:id="rId31"/>
    <p:sldLayoutId id="2147483744" r:id="rId32"/>
    <p:sldLayoutId id="2147483745" r:id="rId33"/>
    <p:sldLayoutId id="2147483746" r:id="rId3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9"/>
        <p:cNvGrpSpPr/>
        <p:nvPr/>
      </p:nvGrpSpPr>
      <p:grpSpPr>
        <a:xfrm>
          <a:off x="0" y="0"/>
          <a:ext cx="0" cy="0"/>
          <a:chOff x="0" y="0"/>
          <a:chExt cx="0" cy="0"/>
        </a:xfrm>
      </p:grpSpPr>
      <p:sp>
        <p:nvSpPr>
          <p:cNvPr id="640" name="Google Shape;640;p103"/>
          <p:cNvSpPr txBox="1">
            <a:spLocks noGrp="1"/>
          </p:cNvSpPr>
          <p:nvPr>
            <p:ph type="title"/>
          </p:nvPr>
        </p:nvSpPr>
        <p:spPr>
          <a:xfrm>
            <a:off x="541337" y="347999"/>
            <a:ext cx="5983200" cy="755100"/>
          </a:xfrm>
          <a:prstGeom prst="rect">
            <a:avLst/>
          </a:prstGeom>
          <a:noFill/>
          <a:ln>
            <a:noFill/>
          </a:ln>
        </p:spPr>
        <p:txBody>
          <a:bodyPr spcFirstLastPara="1" wrap="square" lIns="91425" tIns="91425" rIns="91425" bIns="91425" anchor="t" anchorCtr="0"/>
          <a:lstStyle>
            <a:lvl1pPr marL="0" marR="0" lvl="0" indent="0" algn="l" rtl="0">
              <a:lnSpc>
                <a:spcPct val="117647"/>
              </a:lnSpc>
              <a:spcBef>
                <a:spcPts val="0"/>
              </a:spcBef>
              <a:spcAft>
                <a:spcPts val="0"/>
              </a:spcAft>
              <a:buClr>
                <a:schemeClr val="dk1"/>
              </a:buClr>
              <a:buSzPts val="1400"/>
              <a:buFont typeface="Times New Roman"/>
              <a:buNone/>
              <a:defRPr sz="3400" b="1" i="0" u="none" strike="noStrike" cap="none">
                <a:solidFill>
                  <a:schemeClr val="dk1"/>
                </a:solidFill>
                <a:latin typeface="Times New Roman"/>
                <a:ea typeface="Times New Roman"/>
                <a:cs typeface="Times New Roman"/>
                <a:sym typeface="Times New Roma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641" name="Google Shape;641;p103"/>
          <p:cNvSpPr txBox="1">
            <a:spLocks noGrp="1"/>
          </p:cNvSpPr>
          <p:nvPr>
            <p:ph type="body" idx="1"/>
          </p:nvPr>
        </p:nvSpPr>
        <p:spPr>
          <a:xfrm>
            <a:off x="534899" y="1420813"/>
            <a:ext cx="6001200" cy="3570900"/>
          </a:xfrm>
          <a:prstGeom prst="rect">
            <a:avLst/>
          </a:prstGeom>
          <a:noFill/>
          <a:ln>
            <a:noFill/>
          </a:ln>
        </p:spPr>
        <p:txBody>
          <a:bodyPr spcFirstLastPara="1" wrap="square" lIns="91425" tIns="91425" rIns="91425" bIns="91425" anchor="t" anchorCtr="0"/>
          <a:lstStyle>
            <a:lvl1pPr marL="457200" marR="0" lvl="0" indent="-228600" algn="l" rtl="0">
              <a:lnSpc>
                <a:spcPct val="118750"/>
              </a:lnSpc>
              <a:spcBef>
                <a:spcPts val="0"/>
              </a:spcBef>
              <a:spcAft>
                <a:spcPts val="0"/>
              </a:spcAft>
              <a:buClr>
                <a:schemeClr val="dk1"/>
              </a:buClr>
              <a:buSzPts val="1400"/>
              <a:buFont typeface="Arial"/>
              <a:buNone/>
              <a:defRPr sz="1600" b="0" i="0" u="none" strike="noStrike" cap="none">
                <a:solidFill>
                  <a:schemeClr val="dk1"/>
                </a:solidFill>
                <a:latin typeface="Arial"/>
                <a:ea typeface="Arial"/>
                <a:cs typeface="Arial"/>
                <a:sym typeface="Arial"/>
              </a:defRPr>
            </a:lvl1pPr>
            <a:lvl2pPr marL="914400" marR="0" lvl="1" indent="-330200" algn="l" rtl="0">
              <a:lnSpc>
                <a:spcPct val="118750"/>
              </a:lnSpc>
              <a:spcBef>
                <a:spcPts val="0"/>
              </a:spcBef>
              <a:spcAft>
                <a:spcPts val="0"/>
              </a:spcAft>
              <a:buClr>
                <a:schemeClr val="lt2"/>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30200" algn="l" rtl="0">
              <a:lnSpc>
                <a:spcPct val="118750"/>
              </a:lnSpc>
              <a:spcBef>
                <a:spcPts val="0"/>
              </a:spcBef>
              <a:spcAft>
                <a:spcPts val="0"/>
              </a:spcAft>
              <a:buClr>
                <a:schemeClr val="accent4"/>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642" name="Google Shape;642;p103"/>
          <p:cNvCxnSpPr/>
          <p:nvPr/>
        </p:nvCxnSpPr>
        <p:spPr>
          <a:xfrm>
            <a:off x="8465042" y="5420650"/>
            <a:ext cx="0" cy="72000"/>
          </a:xfrm>
          <a:prstGeom prst="straightConnector1">
            <a:avLst/>
          </a:prstGeom>
          <a:noFill/>
          <a:ln w="9525" cap="flat" cmpd="sng">
            <a:solidFill>
              <a:schemeClr val="lt2"/>
            </a:solidFill>
            <a:prstDash val="solid"/>
            <a:round/>
            <a:headEnd type="none" w="sm" len="sm"/>
            <a:tailEnd type="none" w="sm" len="sm"/>
          </a:ln>
        </p:spPr>
      </p:cxnSp>
      <p:sp>
        <p:nvSpPr>
          <p:cNvPr id="643" name="Google Shape;643;p103"/>
          <p:cNvSpPr txBox="1">
            <a:spLocks noGrp="1"/>
          </p:cNvSpPr>
          <p:nvPr>
            <p:ph type="sldNum" idx="12"/>
          </p:nvPr>
        </p:nvSpPr>
        <p:spPr>
          <a:xfrm>
            <a:off x="8497765" y="5407982"/>
            <a:ext cx="433200" cy="1044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i="0" u="none" strike="noStrike" cap="none">
                <a:solidFill>
                  <a:schemeClr val="lt2"/>
                </a:solidFill>
                <a:latin typeface="Arial"/>
                <a:ea typeface="Arial"/>
                <a:cs typeface="Arial"/>
                <a:sym typeface="Arial"/>
              </a:defRPr>
            </a:lvl1pPr>
            <a:lvl2pPr marL="0" marR="0" lvl="1" indent="0" algn="l" rtl="0">
              <a:spcBef>
                <a:spcPts val="0"/>
              </a:spcBef>
              <a:buNone/>
              <a:defRPr sz="800" b="1" i="0" u="none" strike="noStrike" cap="none">
                <a:solidFill>
                  <a:schemeClr val="lt2"/>
                </a:solidFill>
                <a:latin typeface="Arial"/>
                <a:ea typeface="Arial"/>
                <a:cs typeface="Arial"/>
                <a:sym typeface="Arial"/>
              </a:defRPr>
            </a:lvl2pPr>
            <a:lvl3pPr marL="0" marR="0" lvl="2" indent="0" algn="l" rtl="0">
              <a:spcBef>
                <a:spcPts val="0"/>
              </a:spcBef>
              <a:buNone/>
              <a:defRPr sz="800" b="1" i="0" u="none" strike="noStrike" cap="none">
                <a:solidFill>
                  <a:schemeClr val="lt2"/>
                </a:solidFill>
                <a:latin typeface="Arial"/>
                <a:ea typeface="Arial"/>
                <a:cs typeface="Arial"/>
                <a:sym typeface="Arial"/>
              </a:defRPr>
            </a:lvl3pPr>
            <a:lvl4pPr marL="0" marR="0" lvl="3" indent="0" algn="l" rtl="0">
              <a:spcBef>
                <a:spcPts val="0"/>
              </a:spcBef>
              <a:buNone/>
              <a:defRPr sz="800" b="1" i="0" u="none" strike="noStrike" cap="none">
                <a:solidFill>
                  <a:schemeClr val="lt2"/>
                </a:solidFill>
                <a:latin typeface="Arial"/>
                <a:ea typeface="Arial"/>
                <a:cs typeface="Arial"/>
                <a:sym typeface="Arial"/>
              </a:defRPr>
            </a:lvl4pPr>
            <a:lvl5pPr marL="0" marR="0" lvl="4" indent="0" algn="l" rtl="0">
              <a:spcBef>
                <a:spcPts val="0"/>
              </a:spcBef>
              <a:buNone/>
              <a:defRPr sz="800" b="1" i="0" u="none" strike="noStrike" cap="none">
                <a:solidFill>
                  <a:schemeClr val="lt2"/>
                </a:solidFill>
                <a:latin typeface="Arial"/>
                <a:ea typeface="Arial"/>
                <a:cs typeface="Arial"/>
                <a:sym typeface="Arial"/>
              </a:defRPr>
            </a:lvl5pPr>
            <a:lvl6pPr marL="0" marR="0" lvl="5" indent="0" algn="l" rtl="0">
              <a:spcBef>
                <a:spcPts val="0"/>
              </a:spcBef>
              <a:buNone/>
              <a:defRPr sz="800" b="1" i="0" u="none" strike="noStrike" cap="none">
                <a:solidFill>
                  <a:schemeClr val="lt2"/>
                </a:solidFill>
                <a:latin typeface="Arial"/>
                <a:ea typeface="Arial"/>
                <a:cs typeface="Arial"/>
                <a:sym typeface="Arial"/>
              </a:defRPr>
            </a:lvl6pPr>
            <a:lvl7pPr marL="0" marR="0" lvl="6" indent="0" algn="l" rtl="0">
              <a:spcBef>
                <a:spcPts val="0"/>
              </a:spcBef>
              <a:buNone/>
              <a:defRPr sz="800" b="1" i="0" u="none" strike="noStrike" cap="none">
                <a:solidFill>
                  <a:schemeClr val="lt2"/>
                </a:solidFill>
                <a:latin typeface="Arial"/>
                <a:ea typeface="Arial"/>
                <a:cs typeface="Arial"/>
                <a:sym typeface="Arial"/>
              </a:defRPr>
            </a:lvl7pPr>
            <a:lvl8pPr marL="0" marR="0" lvl="7" indent="0" algn="l" rtl="0">
              <a:spcBef>
                <a:spcPts val="0"/>
              </a:spcBef>
              <a:buNone/>
              <a:defRPr sz="800" b="1" i="0" u="none" strike="noStrike" cap="none">
                <a:solidFill>
                  <a:schemeClr val="lt2"/>
                </a:solidFill>
                <a:latin typeface="Arial"/>
                <a:ea typeface="Arial"/>
                <a:cs typeface="Arial"/>
                <a:sym typeface="Arial"/>
              </a:defRPr>
            </a:lvl8pPr>
            <a:lvl9pPr marL="0" marR="0" lvl="8" indent="0" algn="l" rtl="0">
              <a:spcBef>
                <a:spcPts val="0"/>
              </a:spcBef>
              <a:buNone/>
              <a:defRPr sz="800" b="1" i="0" u="none" strike="noStrike" cap="none">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pic>
        <p:nvPicPr>
          <p:cNvPr id="644" name="Google Shape;644;p103"/>
          <p:cNvPicPr preferRelativeResize="0"/>
          <p:nvPr/>
        </p:nvPicPr>
        <p:blipFill rotWithShape="1">
          <a:blip r:embed="rId36">
            <a:alphaModFix/>
          </a:blip>
          <a:srcRect/>
          <a:stretch/>
        </p:blipFill>
        <p:spPr>
          <a:xfrm>
            <a:off x="500410" y="5313991"/>
            <a:ext cx="918000" cy="2331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 id="2147483764" r:id="rId18"/>
    <p:sldLayoutId id="2147483765" r:id="rId19"/>
    <p:sldLayoutId id="2147483766" r:id="rId20"/>
    <p:sldLayoutId id="2147483767" r:id="rId21"/>
    <p:sldLayoutId id="2147483768" r:id="rId22"/>
    <p:sldLayoutId id="2147483769" r:id="rId23"/>
    <p:sldLayoutId id="2147483770" r:id="rId24"/>
    <p:sldLayoutId id="2147483771" r:id="rId25"/>
    <p:sldLayoutId id="2147483772" r:id="rId26"/>
    <p:sldLayoutId id="2147483773" r:id="rId27"/>
    <p:sldLayoutId id="2147483774" r:id="rId28"/>
    <p:sldLayoutId id="2147483775" r:id="rId29"/>
    <p:sldLayoutId id="2147483776" r:id="rId30"/>
    <p:sldLayoutId id="2147483777" r:id="rId31"/>
    <p:sldLayoutId id="2147483778" r:id="rId32"/>
    <p:sldLayoutId id="2147483779" r:id="rId33"/>
    <p:sldLayoutId id="2147483780" r:id="rId3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1"/>
        <p:cNvGrpSpPr/>
        <p:nvPr/>
      </p:nvGrpSpPr>
      <p:grpSpPr>
        <a:xfrm>
          <a:off x="0" y="0"/>
          <a:ext cx="0" cy="0"/>
          <a:chOff x="0" y="0"/>
          <a:chExt cx="0" cy="0"/>
        </a:xfrm>
      </p:grpSpPr>
      <p:sp>
        <p:nvSpPr>
          <p:cNvPr id="842" name="Google Shape;842;p138"/>
          <p:cNvSpPr txBox="1">
            <a:spLocks noGrp="1"/>
          </p:cNvSpPr>
          <p:nvPr>
            <p:ph type="title"/>
          </p:nvPr>
        </p:nvSpPr>
        <p:spPr>
          <a:xfrm>
            <a:off x="467916" y="348000"/>
            <a:ext cx="8208300" cy="755400"/>
          </a:xfrm>
          <a:prstGeom prst="rect">
            <a:avLst/>
          </a:prstGeom>
          <a:noFill/>
          <a:ln>
            <a:noFill/>
          </a:ln>
        </p:spPr>
        <p:txBody>
          <a:bodyPr spcFirstLastPara="1" wrap="square" lIns="91425" tIns="91425" rIns="91425" bIns="91425" anchor="t" anchorCtr="0"/>
          <a:lstStyle>
            <a:lvl1pPr marL="0" marR="0" lvl="0" indent="0" algn="l" rtl="0">
              <a:lnSpc>
                <a:spcPct val="111111"/>
              </a:lnSpc>
              <a:spcBef>
                <a:spcPts val="0"/>
              </a:spcBef>
              <a:spcAft>
                <a:spcPts val="0"/>
              </a:spcAft>
              <a:buClr>
                <a:schemeClr val="dk2"/>
              </a:buClr>
              <a:buSzPts val="1400"/>
              <a:buFont typeface="Times New Roman"/>
              <a:buNone/>
              <a:defRPr sz="3600"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843" name="Google Shape;843;p138"/>
          <p:cNvSpPr txBox="1">
            <a:spLocks noGrp="1"/>
          </p:cNvSpPr>
          <p:nvPr>
            <p:ph type="body" idx="1"/>
          </p:nvPr>
        </p:nvSpPr>
        <p:spPr>
          <a:xfrm>
            <a:off x="467916" y="1420813"/>
            <a:ext cx="8208300" cy="3570900"/>
          </a:xfrm>
          <a:prstGeom prst="rect">
            <a:avLst/>
          </a:prstGeom>
          <a:noFill/>
          <a:ln>
            <a:noFill/>
          </a:ln>
        </p:spPr>
        <p:txBody>
          <a:bodyPr spcFirstLastPara="1" wrap="square" lIns="91425" tIns="91425" rIns="91425" bIns="91425" anchor="t" anchorCtr="0"/>
          <a:lstStyle>
            <a:lvl1pPr marL="457200" marR="0" lvl="0" indent="-228600" algn="l" rtl="0">
              <a:lnSpc>
                <a:spcPct val="122222"/>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L="914400" marR="0" lvl="1" indent="-342900"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844" name="Google Shape;844;p138"/>
          <p:cNvCxnSpPr/>
          <p:nvPr/>
        </p:nvCxnSpPr>
        <p:spPr>
          <a:xfrm>
            <a:off x="8506859" y="5433350"/>
            <a:ext cx="0" cy="72000"/>
          </a:xfrm>
          <a:prstGeom prst="straightConnector1">
            <a:avLst/>
          </a:prstGeom>
          <a:noFill/>
          <a:ln w="9525" cap="flat" cmpd="sng">
            <a:solidFill>
              <a:schemeClr val="lt2"/>
            </a:solidFill>
            <a:prstDash val="solid"/>
            <a:round/>
            <a:headEnd type="none" w="sm" len="sm"/>
            <a:tailEnd type="none" w="sm" len="sm"/>
          </a:ln>
        </p:spPr>
      </p:cxnSp>
      <p:sp>
        <p:nvSpPr>
          <p:cNvPr id="845" name="Google Shape;845;p138"/>
          <p:cNvSpPr txBox="1">
            <a:spLocks noGrp="1"/>
          </p:cNvSpPr>
          <p:nvPr>
            <p:ph type="sldNum" idx="12"/>
          </p:nvPr>
        </p:nvSpPr>
        <p:spPr>
          <a:xfrm>
            <a:off x="8539582" y="5429942"/>
            <a:ext cx="124500" cy="92100"/>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i="0" u="none" strike="noStrike" cap="none">
                <a:solidFill>
                  <a:schemeClr val="lt2"/>
                </a:solidFill>
                <a:latin typeface="Arial"/>
                <a:ea typeface="Arial"/>
                <a:cs typeface="Arial"/>
                <a:sym typeface="Arial"/>
              </a:defRPr>
            </a:lvl1pPr>
            <a:lvl2pPr marL="0" marR="0" lvl="1" indent="0" algn="l" rtl="0">
              <a:spcBef>
                <a:spcPts val="0"/>
              </a:spcBef>
              <a:buNone/>
              <a:defRPr sz="800" b="1" i="0" u="none" strike="noStrike" cap="none">
                <a:solidFill>
                  <a:schemeClr val="lt2"/>
                </a:solidFill>
                <a:latin typeface="Arial"/>
                <a:ea typeface="Arial"/>
                <a:cs typeface="Arial"/>
                <a:sym typeface="Arial"/>
              </a:defRPr>
            </a:lvl2pPr>
            <a:lvl3pPr marL="0" marR="0" lvl="2" indent="0" algn="l" rtl="0">
              <a:spcBef>
                <a:spcPts val="0"/>
              </a:spcBef>
              <a:buNone/>
              <a:defRPr sz="800" b="1" i="0" u="none" strike="noStrike" cap="none">
                <a:solidFill>
                  <a:schemeClr val="lt2"/>
                </a:solidFill>
                <a:latin typeface="Arial"/>
                <a:ea typeface="Arial"/>
                <a:cs typeface="Arial"/>
                <a:sym typeface="Arial"/>
              </a:defRPr>
            </a:lvl3pPr>
            <a:lvl4pPr marL="0" marR="0" lvl="3" indent="0" algn="l" rtl="0">
              <a:spcBef>
                <a:spcPts val="0"/>
              </a:spcBef>
              <a:buNone/>
              <a:defRPr sz="800" b="1" i="0" u="none" strike="noStrike" cap="none">
                <a:solidFill>
                  <a:schemeClr val="lt2"/>
                </a:solidFill>
                <a:latin typeface="Arial"/>
                <a:ea typeface="Arial"/>
                <a:cs typeface="Arial"/>
                <a:sym typeface="Arial"/>
              </a:defRPr>
            </a:lvl4pPr>
            <a:lvl5pPr marL="0" marR="0" lvl="4" indent="0" algn="l" rtl="0">
              <a:spcBef>
                <a:spcPts val="0"/>
              </a:spcBef>
              <a:buNone/>
              <a:defRPr sz="800" b="1" i="0" u="none" strike="noStrike" cap="none">
                <a:solidFill>
                  <a:schemeClr val="lt2"/>
                </a:solidFill>
                <a:latin typeface="Arial"/>
                <a:ea typeface="Arial"/>
                <a:cs typeface="Arial"/>
                <a:sym typeface="Arial"/>
              </a:defRPr>
            </a:lvl5pPr>
            <a:lvl6pPr marL="0" marR="0" lvl="5" indent="0" algn="l" rtl="0">
              <a:spcBef>
                <a:spcPts val="0"/>
              </a:spcBef>
              <a:buNone/>
              <a:defRPr sz="800" b="1" i="0" u="none" strike="noStrike" cap="none">
                <a:solidFill>
                  <a:schemeClr val="lt2"/>
                </a:solidFill>
                <a:latin typeface="Arial"/>
                <a:ea typeface="Arial"/>
                <a:cs typeface="Arial"/>
                <a:sym typeface="Arial"/>
              </a:defRPr>
            </a:lvl6pPr>
            <a:lvl7pPr marL="0" marR="0" lvl="6" indent="0" algn="l" rtl="0">
              <a:spcBef>
                <a:spcPts val="0"/>
              </a:spcBef>
              <a:buNone/>
              <a:defRPr sz="800" b="1" i="0" u="none" strike="noStrike" cap="none">
                <a:solidFill>
                  <a:schemeClr val="lt2"/>
                </a:solidFill>
                <a:latin typeface="Arial"/>
                <a:ea typeface="Arial"/>
                <a:cs typeface="Arial"/>
                <a:sym typeface="Arial"/>
              </a:defRPr>
            </a:lvl7pPr>
            <a:lvl8pPr marL="0" marR="0" lvl="7" indent="0" algn="l" rtl="0">
              <a:spcBef>
                <a:spcPts val="0"/>
              </a:spcBef>
              <a:buNone/>
              <a:defRPr sz="800" b="1" i="0" u="none" strike="noStrike" cap="none">
                <a:solidFill>
                  <a:schemeClr val="lt2"/>
                </a:solidFill>
                <a:latin typeface="Arial"/>
                <a:ea typeface="Arial"/>
                <a:cs typeface="Arial"/>
                <a:sym typeface="Arial"/>
              </a:defRPr>
            </a:lvl8pPr>
            <a:lvl9pPr marL="0" marR="0" lvl="8" indent="0" algn="l" rtl="0">
              <a:spcBef>
                <a:spcPts val="0"/>
              </a:spcBef>
              <a:buNone/>
              <a:defRPr sz="800" b="1" i="0" u="none" strike="noStrike" cap="none">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pic>
        <p:nvPicPr>
          <p:cNvPr id="846" name="Google Shape;846;p138"/>
          <p:cNvPicPr preferRelativeResize="0"/>
          <p:nvPr/>
        </p:nvPicPr>
        <p:blipFill rotWithShape="1">
          <a:blip r:embed="rId36">
            <a:alphaModFix/>
          </a:blip>
          <a:srcRect/>
          <a:stretch/>
        </p:blipFill>
        <p:spPr>
          <a:xfrm>
            <a:off x="466957" y="5313991"/>
            <a:ext cx="694800" cy="235800"/>
          </a:xfrm>
          <a:prstGeom prst="rect">
            <a:avLst/>
          </a:prstGeom>
          <a:noFill/>
          <a:ln>
            <a:noFill/>
          </a:ln>
        </p:spPr>
      </p:pic>
      <p:sp>
        <p:nvSpPr>
          <p:cNvPr id="847" name="Google Shape;847;p138"/>
          <p:cNvSpPr txBox="1">
            <a:spLocks noGrp="1"/>
          </p:cNvSpPr>
          <p:nvPr>
            <p:ph type="ftr" idx="11"/>
          </p:nvPr>
        </p:nvSpPr>
        <p:spPr>
          <a:xfrm>
            <a:off x="6686316" y="5429942"/>
            <a:ext cx="1793100" cy="92100"/>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700" b="1" i="0" u="none" strike="noStrike" cap="none">
                <a:solidFill>
                  <a:schemeClr val="lt2"/>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 id="2147483798" r:id="rId18"/>
    <p:sldLayoutId id="2147483799" r:id="rId19"/>
    <p:sldLayoutId id="2147483800" r:id="rId20"/>
    <p:sldLayoutId id="2147483801" r:id="rId21"/>
    <p:sldLayoutId id="2147483802" r:id="rId22"/>
    <p:sldLayoutId id="2147483803" r:id="rId23"/>
    <p:sldLayoutId id="2147483804" r:id="rId24"/>
    <p:sldLayoutId id="2147483805" r:id="rId25"/>
    <p:sldLayoutId id="2147483806" r:id="rId26"/>
    <p:sldLayoutId id="2147483807" r:id="rId27"/>
    <p:sldLayoutId id="2147483808" r:id="rId28"/>
    <p:sldLayoutId id="2147483809" r:id="rId29"/>
    <p:sldLayoutId id="2147483810" r:id="rId30"/>
    <p:sldLayoutId id="2147483811" r:id="rId31"/>
    <p:sldLayoutId id="2147483812" r:id="rId32"/>
    <p:sldLayoutId id="2147483813" r:id="rId33"/>
    <p:sldLayoutId id="2147483814" r:id="rId3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087"/>
        <p:cNvGrpSpPr/>
        <p:nvPr/>
      </p:nvGrpSpPr>
      <p:grpSpPr>
        <a:xfrm>
          <a:off x="0" y="0"/>
          <a:ext cx="0" cy="0"/>
          <a:chOff x="0" y="0"/>
          <a:chExt cx="0" cy="0"/>
        </a:xfrm>
      </p:grpSpPr>
      <p:sp>
        <p:nvSpPr>
          <p:cNvPr id="1088" name="Google Shape;1088;p173"/>
          <p:cNvSpPr txBox="1">
            <a:spLocks noGrp="1"/>
          </p:cNvSpPr>
          <p:nvPr>
            <p:ph type="title"/>
          </p:nvPr>
        </p:nvSpPr>
        <p:spPr>
          <a:xfrm>
            <a:off x="311700" y="494472"/>
            <a:ext cx="8520600" cy="6363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089" name="Google Shape;1089;p173"/>
          <p:cNvSpPr txBox="1">
            <a:spLocks noGrp="1"/>
          </p:cNvSpPr>
          <p:nvPr>
            <p:ph type="body" idx="1"/>
          </p:nvPr>
        </p:nvSpPr>
        <p:spPr>
          <a:xfrm>
            <a:off x="311700" y="1280528"/>
            <a:ext cx="8520600" cy="37959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1090" name="Google Shape;1090;p173"/>
          <p:cNvSpPr txBox="1">
            <a:spLocks noGrp="1"/>
          </p:cNvSpPr>
          <p:nvPr>
            <p:ph type="sldNum" idx="12"/>
          </p:nvPr>
        </p:nvSpPr>
        <p:spPr>
          <a:xfrm>
            <a:off x="8472458" y="5181352"/>
            <a:ext cx="548700" cy="4374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 id="2147483831" r:id="rId17"/>
    <p:sldLayoutId id="2147483832"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179.xml"/><Relationship Id="rId4" Type="http://schemas.openxmlformats.org/officeDocument/2006/relationships/image" Target="../media/image24.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47.xml"/><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2.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22.xml"/><Relationship Id="rId6" Type="http://schemas.openxmlformats.org/officeDocument/2006/relationships/image" Target="../media/image27.png"/><Relationship Id="rId5" Type="http://schemas.openxmlformats.org/officeDocument/2006/relationships/hyperlink" Target="https://www.pearsoned.com/results/revel-educator-study-observes-homework-exam-grades-university-louisiana/" TargetMode="External"/><Relationship Id="rId4" Type="http://schemas.openxmlformats.org/officeDocument/2006/relationships/hyperlink" Target="https://www.pearsoned.com/results/revel-educator-study-assesses-quiz-exam-final-course-grades-central-michigan-university/"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70"/>
        <p:cNvGrpSpPr/>
        <p:nvPr/>
      </p:nvGrpSpPr>
      <p:grpSpPr>
        <a:xfrm>
          <a:off x="0" y="0"/>
          <a:ext cx="0" cy="0"/>
          <a:chOff x="0" y="0"/>
          <a:chExt cx="0" cy="0"/>
        </a:xfrm>
      </p:grpSpPr>
      <p:pic>
        <p:nvPicPr>
          <p:cNvPr id="1171" name="Google Shape;1171;p192"/>
          <p:cNvPicPr preferRelativeResize="0"/>
          <p:nvPr/>
        </p:nvPicPr>
        <p:blipFill>
          <a:blip r:embed="rId3">
            <a:alphaModFix/>
          </a:blip>
          <a:stretch>
            <a:fillRect/>
          </a:stretch>
        </p:blipFill>
        <p:spPr>
          <a:xfrm>
            <a:off x="1047127" y="336550"/>
            <a:ext cx="7145974" cy="3507553"/>
          </a:xfrm>
          <a:prstGeom prst="rect">
            <a:avLst/>
          </a:prstGeom>
          <a:noFill/>
          <a:ln>
            <a:noFill/>
          </a:ln>
        </p:spPr>
      </p:pic>
      <p:pic>
        <p:nvPicPr>
          <p:cNvPr id="1172" name="Google Shape;1172;p192"/>
          <p:cNvPicPr preferRelativeResize="0"/>
          <p:nvPr/>
        </p:nvPicPr>
        <p:blipFill>
          <a:blip r:embed="rId4">
            <a:alphaModFix/>
          </a:blip>
          <a:stretch>
            <a:fillRect/>
          </a:stretch>
        </p:blipFill>
        <p:spPr>
          <a:xfrm>
            <a:off x="2982893" y="4444577"/>
            <a:ext cx="3200611" cy="936073"/>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8"/>
        <p:cNvGrpSpPr/>
        <p:nvPr/>
      </p:nvGrpSpPr>
      <p:grpSpPr>
        <a:xfrm>
          <a:off x="0" y="0"/>
          <a:ext cx="0" cy="0"/>
          <a:chOff x="0" y="0"/>
          <a:chExt cx="0" cy="0"/>
        </a:xfrm>
      </p:grpSpPr>
      <p:sp>
        <p:nvSpPr>
          <p:cNvPr id="1259" name="Google Shape;1259;p202"/>
          <p:cNvSpPr txBox="1">
            <a:spLocks noGrp="1"/>
          </p:cNvSpPr>
          <p:nvPr>
            <p:ph type="sldNum" idx="12"/>
          </p:nvPr>
        </p:nvSpPr>
        <p:spPr>
          <a:xfrm>
            <a:off x="8497765" y="5407982"/>
            <a:ext cx="433200" cy="1044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fld id="{00000000-1234-1234-1234-123412341234}" type="slidenum">
              <a:rPr lang="en-GB" sz="800" b="1">
                <a:solidFill>
                  <a:schemeClr val="lt2"/>
                </a:solidFill>
                <a:latin typeface="Arial"/>
                <a:ea typeface="Arial"/>
                <a:cs typeface="Arial"/>
                <a:sym typeface="Arial"/>
              </a:rPr>
              <a:t>10</a:t>
            </a:fld>
            <a:endParaRPr sz="800" b="1">
              <a:solidFill>
                <a:schemeClr val="lt2"/>
              </a:solidFill>
              <a:latin typeface="Arial"/>
              <a:ea typeface="Arial"/>
              <a:cs typeface="Arial"/>
              <a:sym typeface="Arial"/>
            </a:endParaRPr>
          </a:p>
        </p:txBody>
      </p:sp>
      <p:sp>
        <p:nvSpPr>
          <p:cNvPr id="1260" name="Google Shape;1260;p202"/>
          <p:cNvSpPr txBox="1">
            <a:spLocks noGrp="1"/>
          </p:cNvSpPr>
          <p:nvPr>
            <p:ph type="title"/>
          </p:nvPr>
        </p:nvSpPr>
        <p:spPr>
          <a:xfrm>
            <a:off x="363600" y="324075"/>
            <a:ext cx="8567400" cy="7314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r>
              <a:rPr lang="en-GB" sz="3200"/>
              <a:t>Author Created VideoNotes Bring Coding to Life</a:t>
            </a:r>
            <a:endParaRPr sz="3200" b="1" i="0" u="none" strike="noStrike" cap="none"/>
          </a:p>
        </p:txBody>
      </p:sp>
      <p:pic>
        <p:nvPicPr>
          <p:cNvPr id="1261" name="Google Shape;1261;p202"/>
          <p:cNvPicPr preferRelativeResize="0"/>
          <p:nvPr/>
        </p:nvPicPr>
        <p:blipFill>
          <a:blip r:embed="rId3">
            <a:alphaModFix/>
          </a:blip>
          <a:stretch>
            <a:fillRect/>
          </a:stretch>
        </p:blipFill>
        <p:spPr>
          <a:xfrm>
            <a:off x="1901363" y="1055475"/>
            <a:ext cx="5341276" cy="3796974"/>
          </a:xfrm>
          <a:prstGeom prst="rect">
            <a:avLst/>
          </a:prstGeom>
          <a:noFill/>
          <a:ln w="9525" cap="flat" cmpd="sng">
            <a:solidFill>
              <a:srgbClr val="000000"/>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6"/>
        <p:cNvGrpSpPr/>
        <p:nvPr/>
      </p:nvGrpSpPr>
      <p:grpSpPr>
        <a:xfrm>
          <a:off x="0" y="0"/>
          <a:ext cx="0" cy="0"/>
          <a:chOff x="0" y="0"/>
          <a:chExt cx="0" cy="0"/>
        </a:xfrm>
      </p:grpSpPr>
      <p:sp>
        <p:nvSpPr>
          <p:cNvPr id="1267" name="Google Shape;1267;p203"/>
          <p:cNvSpPr txBox="1">
            <a:spLocks noGrp="1"/>
          </p:cNvSpPr>
          <p:nvPr>
            <p:ph type="title"/>
          </p:nvPr>
        </p:nvSpPr>
        <p:spPr>
          <a:xfrm>
            <a:off x="576175" y="385275"/>
            <a:ext cx="8221500" cy="57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lt2"/>
              </a:buClr>
              <a:buSzPts val="1100"/>
              <a:buFont typeface="Arial"/>
              <a:buNone/>
            </a:pPr>
            <a:r>
              <a:rPr lang="en-GB"/>
              <a:t>Students Check Their Own Understanding</a:t>
            </a:r>
            <a:endParaRPr/>
          </a:p>
        </p:txBody>
      </p:sp>
      <p:pic>
        <p:nvPicPr>
          <p:cNvPr id="1268" name="Google Shape;1268;p203"/>
          <p:cNvPicPr preferRelativeResize="0"/>
          <p:nvPr/>
        </p:nvPicPr>
        <p:blipFill>
          <a:blip r:embed="rId3">
            <a:alphaModFix/>
          </a:blip>
          <a:stretch>
            <a:fillRect/>
          </a:stretch>
        </p:blipFill>
        <p:spPr>
          <a:xfrm>
            <a:off x="576175" y="1392423"/>
            <a:ext cx="4479674" cy="2071175"/>
          </a:xfrm>
          <a:prstGeom prst="rect">
            <a:avLst/>
          </a:prstGeom>
          <a:noFill/>
          <a:ln>
            <a:noFill/>
          </a:ln>
        </p:spPr>
      </p:pic>
      <p:pic>
        <p:nvPicPr>
          <p:cNvPr id="1269" name="Google Shape;1269;p203"/>
          <p:cNvPicPr preferRelativeResize="0"/>
          <p:nvPr/>
        </p:nvPicPr>
        <p:blipFill>
          <a:blip r:embed="rId4">
            <a:alphaModFix/>
          </a:blip>
          <a:stretch>
            <a:fillRect/>
          </a:stretch>
        </p:blipFill>
        <p:spPr>
          <a:xfrm>
            <a:off x="2926900" y="2770198"/>
            <a:ext cx="5392919" cy="1946602"/>
          </a:xfrm>
          <a:prstGeom prst="rect">
            <a:avLst/>
          </a:prstGeom>
          <a:noFill/>
          <a:ln w="9525" cap="flat" cmpd="sng">
            <a:solidFill>
              <a:srgbClr val="000000"/>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4"/>
        <p:cNvGrpSpPr/>
        <p:nvPr/>
      </p:nvGrpSpPr>
      <p:grpSpPr>
        <a:xfrm>
          <a:off x="0" y="0"/>
          <a:ext cx="0" cy="0"/>
          <a:chOff x="0" y="0"/>
          <a:chExt cx="0" cy="0"/>
        </a:xfrm>
      </p:grpSpPr>
      <p:sp>
        <p:nvSpPr>
          <p:cNvPr id="1275" name="Google Shape;1275;p204"/>
          <p:cNvSpPr txBox="1">
            <a:spLocks noGrp="1"/>
          </p:cNvSpPr>
          <p:nvPr>
            <p:ph type="title"/>
          </p:nvPr>
        </p:nvSpPr>
        <p:spPr>
          <a:xfrm>
            <a:off x="576175" y="267376"/>
            <a:ext cx="7784400" cy="69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lt2"/>
              </a:buClr>
              <a:buSzPts val="1100"/>
              <a:buFont typeface="Arial"/>
              <a:buNone/>
            </a:pPr>
            <a:r>
              <a:rPr lang="en-GB"/>
              <a:t>Assign Practice and Assess Coding Skills</a:t>
            </a:r>
            <a:endParaRPr/>
          </a:p>
        </p:txBody>
      </p:sp>
      <p:pic>
        <p:nvPicPr>
          <p:cNvPr id="1276" name="Google Shape;1276;p204"/>
          <p:cNvPicPr preferRelativeResize="0"/>
          <p:nvPr/>
        </p:nvPicPr>
        <p:blipFill>
          <a:blip r:embed="rId3">
            <a:alphaModFix/>
          </a:blip>
          <a:stretch>
            <a:fillRect/>
          </a:stretch>
        </p:blipFill>
        <p:spPr>
          <a:xfrm>
            <a:off x="2071400" y="1011958"/>
            <a:ext cx="4408666" cy="4303021"/>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81"/>
        <p:cNvGrpSpPr/>
        <p:nvPr/>
      </p:nvGrpSpPr>
      <p:grpSpPr>
        <a:xfrm>
          <a:off x="0" y="0"/>
          <a:ext cx="0" cy="0"/>
          <a:chOff x="0" y="0"/>
          <a:chExt cx="0" cy="0"/>
        </a:xfrm>
      </p:grpSpPr>
      <p:sp>
        <p:nvSpPr>
          <p:cNvPr id="1282" name="Google Shape;1282;p205"/>
          <p:cNvSpPr txBox="1">
            <a:spLocks noGrp="1"/>
          </p:cNvSpPr>
          <p:nvPr>
            <p:ph type="title"/>
          </p:nvPr>
        </p:nvSpPr>
        <p:spPr>
          <a:xfrm>
            <a:off x="576175" y="325849"/>
            <a:ext cx="7273800" cy="112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lt2"/>
              </a:buClr>
              <a:buSzPts val="1100"/>
              <a:buFont typeface="Arial"/>
              <a:buNone/>
            </a:pPr>
            <a:r>
              <a:rPr lang="en-GB" sz="3800"/>
              <a:t>Assess students’ coding skills</a:t>
            </a:r>
            <a:endParaRPr sz="3800"/>
          </a:p>
        </p:txBody>
      </p:sp>
      <p:pic>
        <p:nvPicPr>
          <p:cNvPr id="1283" name="Google Shape;1283;p205"/>
          <p:cNvPicPr preferRelativeResize="0"/>
          <p:nvPr/>
        </p:nvPicPr>
        <p:blipFill>
          <a:blip r:embed="rId3">
            <a:alphaModFix/>
          </a:blip>
          <a:stretch>
            <a:fillRect/>
          </a:stretch>
        </p:blipFill>
        <p:spPr>
          <a:xfrm>
            <a:off x="2011875" y="1264050"/>
            <a:ext cx="5445126" cy="3940675"/>
          </a:xfrm>
          <a:prstGeom prst="rect">
            <a:avLst/>
          </a:prstGeom>
          <a:noFill/>
          <a:ln w="9525" cap="flat" cmpd="sng">
            <a:solidFill>
              <a:srgbClr val="000000"/>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88"/>
        <p:cNvGrpSpPr/>
        <p:nvPr/>
      </p:nvGrpSpPr>
      <p:grpSpPr>
        <a:xfrm>
          <a:off x="0" y="0"/>
          <a:ext cx="0" cy="0"/>
          <a:chOff x="0" y="0"/>
          <a:chExt cx="0" cy="0"/>
        </a:xfrm>
      </p:grpSpPr>
      <p:sp>
        <p:nvSpPr>
          <p:cNvPr id="1289" name="Google Shape;1289;p206"/>
          <p:cNvSpPr txBox="1">
            <a:spLocks noGrp="1"/>
          </p:cNvSpPr>
          <p:nvPr>
            <p:ph type="title"/>
          </p:nvPr>
        </p:nvSpPr>
        <p:spPr>
          <a:xfrm>
            <a:off x="541354" y="348000"/>
            <a:ext cx="6635400" cy="93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Hold Students Accountable</a:t>
            </a:r>
            <a:endParaRPr/>
          </a:p>
        </p:txBody>
      </p:sp>
      <p:sp>
        <p:nvSpPr>
          <p:cNvPr id="1290" name="Google Shape;1290;p206"/>
          <p:cNvSpPr txBox="1">
            <a:spLocks noGrp="1"/>
          </p:cNvSpPr>
          <p:nvPr>
            <p:ph type="sldNum" idx="12"/>
          </p:nvPr>
        </p:nvSpPr>
        <p:spPr>
          <a:xfrm>
            <a:off x="8497765" y="5407982"/>
            <a:ext cx="433200" cy="104400"/>
          </a:xfrm>
          <a:prstGeom prst="rect">
            <a:avLst/>
          </a:prstGeom>
        </p:spPr>
        <p:txBody>
          <a:bodyPr spcFirstLastPara="1" wrap="square" lIns="0" tIns="0" rIns="0" bIns="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GB"/>
              <a:t>14</a:t>
            </a:fld>
            <a:endParaRPr/>
          </a:p>
        </p:txBody>
      </p:sp>
      <p:pic>
        <p:nvPicPr>
          <p:cNvPr id="1291" name="Google Shape;1291;p206"/>
          <p:cNvPicPr preferRelativeResize="0"/>
          <p:nvPr/>
        </p:nvPicPr>
        <p:blipFill>
          <a:blip r:embed="rId3">
            <a:alphaModFix/>
          </a:blip>
          <a:stretch>
            <a:fillRect/>
          </a:stretch>
        </p:blipFill>
        <p:spPr>
          <a:xfrm>
            <a:off x="594400" y="1159000"/>
            <a:ext cx="4439775" cy="3082651"/>
          </a:xfrm>
          <a:prstGeom prst="rect">
            <a:avLst/>
          </a:prstGeom>
          <a:noFill/>
          <a:ln>
            <a:noFill/>
          </a:ln>
        </p:spPr>
      </p:pic>
      <p:pic>
        <p:nvPicPr>
          <p:cNvPr id="1292" name="Google Shape;1292;p206"/>
          <p:cNvPicPr preferRelativeResize="0"/>
          <p:nvPr/>
        </p:nvPicPr>
        <p:blipFill>
          <a:blip r:embed="rId4">
            <a:alphaModFix/>
          </a:blip>
          <a:stretch>
            <a:fillRect/>
          </a:stretch>
        </p:blipFill>
        <p:spPr>
          <a:xfrm>
            <a:off x="3518225" y="2132583"/>
            <a:ext cx="4378812" cy="2974876"/>
          </a:xfrm>
          <a:prstGeom prst="rect">
            <a:avLst/>
          </a:prstGeom>
          <a:noFill/>
          <a:ln w="9525" cap="flat" cmpd="sng">
            <a:solidFill>
              <a:srgbClr val="000000"/>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0"/>
        <p:cNvGrpSpPr/>
        <p:nvPr/>
      </p:nvGrpSpPr>
      <p:grpSpPr>
        <a:xfrm>
          <a:off x="0" y="0"/>
          <a:ext cx="0" cy="0"/>
          <a:chOff x="0" y="0"/>
          <a:chExt cx="0" cy="0"/>
        </a:xfrm>
      </p:grpSpPr>
      <p:sp>
        <p:nvSpPr>
          <p:cNvPr id="1201" name="Google Shape;1201;p194"/>
          <p:cNvSpPr txBox="1">
            <a:spLocks noGrp="1"/>
          </p:cNvSpPr>
          <p:nvPr>
            <p:ph type="title"/>
          </p:nvPr>
        </p:nvSpPr>
        <p:spPr>
          <a:xfrm>
            <a:off x="183572" y="400854"/>
            <a:ext cx="8208300" cy="93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Playfair Display"/>
              <a:ea typeface="Playfair Display"/>
              <a:cs typeface="Playfair Display"/>
              <a:sym typeface="Playfair Display"/>
            </a:endParaRPr>
          </a:p>
          <a:p>
            <a:pPr marL="0" lvl="0" indent="0" algn="l" rtl="0">
              <a:spcBef>
                <a:spcPts val="0"/>
              </a:spcBef>
              <a:spcAft>
                <a:spcPts val="0"/>
              </a:spcAft>
              <a:buNone/>
            </a:pPr>
            <a:endParaRPr sz="2600">
              <a:latin typeface="Playfair Display"/>
              <a:ea typeface="Playfair Display"/>
              <a:cs typeface="Playfair Display"/>
              <a:sym typeface="Playfair Display"/>
            </a:endParaRPr>
          </a:p>
        </p:txBody>
      </p:sp>
      <p:sp>
        <p:nvSpPr>
          <p:cNvPr id="1202" name="Google Shape;1202;p194"/>
          <p:cNvSpPr txBox="1">
            <a:spLocks noGrp="1"/>
          </p:cNvSpPr>
          <p:nvPr>
            <p:ph type="sldNum" idx="12"/>
          </p:nvPr>
        </p:nvSpPr>
        <p:spPr>
          <a:xfrm>
            <a:off x="8539582" y="5429942"/>
            <a:ext cx="124500" cy="921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GB"/>
              <a:t>2</a:t>
            </a:fld>
            <a:endParaRPr/>
          </a:p>
        </p:txBody>
      </p:sp>
      <p:sp>
        <p:nvSpPr>
          <p:cNvPr id="1203" name="Google Shape;1203;p194"/>
          <p:cNvSpPr txBox="1"/>
          <p:nvPr/>
        </p:nvSpPr>
        <p:spPr>
          <a:xfrm>
            <a:off x="495475" y="1532850"/>
            <a:ext cx="5277300" cy="852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134"/>
              </a:spcBef>
              <a:spcAft>
                <a:spcPts val="0"/>
              </a:spcAft>
              <a:buNone/>
            </a:pPr>
            <a:r>
              <a:rPr lang="en-GB" sz="2400" dirty="0">
                <a:solidFill>
                  <a:schemeClr val="dk1"/>
                </a:solidFill>
                <a:latin typeface="Open Sans"/>
                <a:ea typeface="Open Sans"/>
                <a:cs typeface="Open Sans"/>
                <a:sym typeface="Open Sans"/>
              </a:rPr>
              <a:t>Revel Programming is an interactive learning environment that delivers </a:t>
            </a:r>
            <a:r>
              <a:rPr lang="en-GB" sz="2400" dirty="0" smtClean="0">
                <a:solidFill>
                  <a:schemeClr val="dk1"/>
                </a:solidFill>
                <a:latin typeface="Open Sans"/>
                <a:ea typeface="Open Sans"/>
                <a:cs typeface="Open Sans"/>
                <a:sym typeface="Open Sans"/>
              </a:rPr>
              <a:t>course content in </a:t>
            </a:r>
            <a:r>
              <a:rPr lang="en-GB" sz="2400" dirty="0">
                <a:solidFill>
                  <a:schemeClr val="dk1"/>
                </a:solidFill>
                <a:latin typeface="Open Sans"/>
                <a:ea typeface="Open Sans"/>
                <a:cs typeface="Open Sans"/>
                <a:sym typeface="Open Sans"/>
              </a:rPr>
              <a:t>the </a:t>
            </a:r>
            <a:r>
              <a:rPr lang="en-GB" sz="2400" dirty="0" smtClean="0">
                <a:solidFill>
                  <a:schemeClr val="dk1"/>
                </a:solidFill>
                <a:latin typeface="Open Sans"/>
                <a:ea typeface="Open Sans"/>
                <a:cs typeface="Open Sans"/>
                <a:sym typeface="Open Sans"/>
              </a:rPr>
              <a:t>format </a:t>
            </a:r>
            <a:r>
              <a:rPr lang="en-GB" sz="2400" dirty="0">
                <a:solidFill>
                  <a:schemeClr val="dk1"/>
                </a:solidFill>
                <a:latin typeface="Open Sans"/>
                <a:ea typeface="Open Sans"/>
                <a:cs typeface="Open Sans"/>
                <a:sym typeface="Open Sans"/>
              </a:rPr>
              <a:t>students need. </a:t>
            </a:r>
            <a:endParaRPr sz="2400" dirty="0">
              <a:solidFill>
                <a:schemeClr val="dk1"/>
              </a:solidFill>
              <a:latin typeface="Open Sans"/>
              <a:ea typeface="Open Sans"/>
              <a:cs typeface="Open Sans"/>
              <a:sym typeface="Open Sans"/>
            </a:endParaRPr>
          </a:p>
          <a:p>
            <a:pPr marL="0" lvl="0" indent="0" algn="l" rtl="0">
              <a:lnSpc>
                <a:spcPct val="100000"/>
              </a:lnSpc>
              <a:spcBef>
                <a:spcPts val="1134"/>
              </a:spcBef>
              <a:spcAft>
                <a:spcPts val="0"/>
              </a:spcAft>
              <a:buNone/>
            </a:pPr>
            <a:endParaRPr sz="2400" i="1" dirty="0">
              <a:solidFill>
                <a:schemeClr val="dk1"/>
              </a:solidFill>
              <a:latin typeface="Open Sans"/>
              <a:ea typeface="Open Sans"/>
              <a:cs typeface="Open Sans"/>
              <a:sym typeface="Open Sans"/>
            </a:endParaRPr>
          </a:p>
        </p:txBody>
      </p:sp>
      <p:pic>
        <p:nvPicPr>
          <p:cNvPr id="1204" name="Google Shape;1204;p194" descr="omni.png"/>
          <p:cNvPicPr preferRelativeResize="0"/>
          <p:nvPr/>
        </p:nvPicPr>
        <p:blipFill>
          <a:blip r:embed="rId3">
            <a:alphaModFix/>
          </a:blip>
          <a:stretch>
            <a:fillRect/>
          </a:stretch>
        </p:blipFill>
        <p:spPr>
          <a:xfrm>
            <a:off x="5772775" y="2031600"/>
            <a:ext cx="2891433" cy="2391149"/>
          </a:xfrm>
          <a:prstGeom prst="rect">
            <a:avLst/>
          </a:prstGeom>
          <a:noFill/>
          <a:ln>
            <a:noFill/>
          </a:ln>
        </p:spPr>
      </p:pic>
      <p:sp>
        <p:nvSpPr>
          <p:cNvPr id="1205" name="Google Shape;1205;p194"/>
          <p:cNvSpPr txBox="1">
            <a:spLocks noGrp="1"/>
          </p:cNvSpPr>
          <p:nvPr>
            <p:ph type="title"/>
          </p:nvPr>
        </p:nvSpPr>
        <p:spPr>
          <a:xfrm>
            <a:off x="412375" y="237506"/>
            <a:ext cx="6819300" cy="78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Playfair Display"/>
                <a:ea typeface="Playfair Display"/>
                <a:cs typeface="Playfair Display"/>
                <a:sym typeface="Playfair Display"/>
              </a:rPr>
              <a:t>Revel</a:t>
            </a:r>
            <a:endParaRPr>
              <a:solidFill>
                <a:srgbClr val="FF0000"/>
              </a:solidFill>
              <a:latin typeface="Playfair Display"/>
              <a:ea typeface="Playfair Display"/>
              <a:cs typeface="Playfair Display"/>
              <a:sym typeface="Playfair Display"/>
            </a:endParaRPr>
          </a:p>
          <a:p>
            <a:pPr marL="0" lvl="0" indent="0" algn="l" rtl="0">
              <a:spcBef>
                <a:spcPts val="0"/>
              </a:spcBef>
              <a:spcAft>
                <a:spcPts val="0"/>
              </a:spcAft>
              <a:buNone/>
            </a:pPr>
            <a:r>
              <a:rPr lang="en-GB" sz="2600">
                <a:latin typeface="Playfair Display"/>
                <a:ea typeface="Playfair Display"/>
                <a:cs typeface="Playfair Display"/>
                <a:sym typeface="Playfair Display"/>
              </a:rPr>
              <a:t>Learning reimagined</a:t>
            </a:r>
            <a:endParaRPr sz="2600">
              <a:latin typeface="Playfair Display"/>
              <a:ea typeface="Playfair Display"/>
              <a:cs typeface="Playfair Display"/>
              <a:sym typeface="Playfair Display"/>
            </a:endParaRPr>
          </a:p>
        </p:txBody>
      </p:sp>
      <p:sp>
        <p:nvSpPr>
          <p:cNvPr id="1206" name="Google Shape;1206;p194"/>
          <p:cNvSpPr txBox="1"/>
          <p:nvPr/>
        </p:nvSpPr>
        <p:spPr>
          <a:xfrm>
            <a:off x="495475" y="2971500"/>
            <a:ext cx="5120100" cy="1810200"/>
          </a:xfrm>
          <a:prstGeom prst="rect">
            <a:avLst/>
          </a:prstGeom>
          <a:noFill/>
          <a:ln>
            <a:noFill/>
          </a:ln>
        </p:spPr>
        <p:txBody>
          <a:bodyPr spcFirstLastPara="1" wrap="square" lIns="91425" tIns="91425" rIns="91425" bIns="91425" anchor="t" anchorCtr="0">
            <a:noAutofit/>
          </a:bodyPr>
          <a:lstStyle/>
          <a:p>
            <a:pPr marL="0" lvl="0" indent="0" algn="l" rtl="0">
              <a:spcBef>
                <a:spcPts val="1134"/>
              </a:spcBef>
              <a:spcAft>
                <a:spcPts val="0"/>
              </a:spcAft>
              <a:buNone/>
            </a:pPr>
            <a:endParaRPr sz="2000" dirty="0">
              <a:solidFill>
                <a:schemeClr val="dk1"/>
              </a:solidFill>
              <a:latin typeface="Open Sans"/>
              <a:ea typeface="Open Sans"/>
              <a:cs typeface="Open Sans"/>
              <a:sym typeface="Open Sans"/>
            </a:endParaRPr>
          </a:p>
          <a:p>
            <a:pPr marL="0" lvl="0" indent="0" algn="l" rtl="0">
              <a:spcBef>
                <a:spcPts val="1134"/>
              </a:spcBef>
              <a:spcAft>
                <a:spcPts val="0"/>
              </a:spcAft>
              <a:buClr>
                <a:schemeClr val="dk1"/>
              </a:buClr>
              <a:buSzPts val="1100"/>
              <a:buFont typeface="Arial"/>
              <a:buNone/>
            </a:pPr>
            <a:r>
              <a:rPr lang="en-GB" sz="1800" dirty="0">
                <a:solidFill>
                  <a:schemeClr val="dk1"/>
                </a:solidFill>
                <a:latin typeface="Open Sans"/>
                <a:ea typeface="Open Sans"/>
                <a:cs typeface="Open Sans"/>
                <a:sym typeface="Open Sans"/>
              </a:rPr>
              <a:t>...imagine </a:t>
            </a:r>
            <a:r>
              <a:rPr lang="en-GB" sz="1800" dirty="0" smtClean="0">
                <a:solidFill>
                  <a:schemeClr val="dk1"/>
                </a:solidFill>
                <a:latin typeface="Open Sans"/>
                <a:ea typeface="Open Sans"/>
                <a:cs typeface="Open Sans"/>
                <a:sym typeface="Open Sans"/>
              </a:rPr>
              <a:t>if </a:t>
            </a:r>
            <a:r>
              <a:rPr lang="en-GB" sz="1800" dirty="0">
                <a:solidFill>
                  <a:schemeClr val="dk1"/>
                </a:solidFill>
                <a:latin typeface="Open Sans"/>
                <a:ea typeface="Open Sans"/>
                <a:cs typeface="Open Sans"/>
                <a:sym typeface="Open Sans"/>
              </a:rPr>
              <a:t>every student came to class ready to learn</a:t>
            </a:r>
            <a:endParaRPr sz="1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7"/>
        <p:cNvGrpSpPr/>
        <p:nvPr/>
      </p:nvGrpSpPr>
      <p:grpSpPr>
        <a:xfrm>
          <a:off x="0" y="0"/>
          <a:ext cx="0" cy="0"/>
          <a:chOff x="0" y="0"/>
          <a:chExt cx="0" cy="0"/>
        </a:xfrm>
      </p:grpSpPr>
      <p:sp>
        <p:nvSpPr>
          <p:cNvPr id="1178" name="Google Shape;1178;p193"/>
          <p:cNvSpPr txBox="1">
            <a:spLocks noGrp="1"/>
          </p:cNvSpPr>
          <p:nvPr>
            <p:ph type="title"/>
          </p:nvPr>
        </p:nvSpPr>
        <p:spPr>
          <a:xfrm>
            <a:off x="183572" y="400854"/>
            <a:ext cx="8208300" cy="93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Playfair Display"/>
              <a:ea typeface="Playfair Display"/>
              <a:cs typeface="Playfair Display"/>
              <a:sym typeface="Playfair Display"/>
            </a:endParaRPr>
          </a:p>
          <a:p>
            <a:pPr marL="0" lvl="0" indent="0" algn="l" rtl="0">
              <a:spcBef>
                <a:spcPts val="0"/>
              </a:spcBef>
              <a:spcAft>
                <a:spcPts val="0"/>
              </a:spcAft>
              <a:buNone/>
            </a:pPr>
            <a:endParaRPr sz="2600">
              <a:latin typeface="Playfair Display"/>
              <a:ea typeface="Playfair Display"/>
              <a:cs typeface="Playfair Display"/>
              <a:sym typeface="Playfair Display"/>
            </a:endParaRPr>
          </a:p>
        </p:txBody>
      </p:sp>
      <p:sp>
        <p:nvSpPr>
          <p:cNvPr id="1179" name="Google Shape;1179;p193"/>
          <p:cNvSpPr txBox="1">
            <a:spLocks noGrp="1"/>
          </p:cNvSpPr>
          <p:nvPr>
            <p:ph type="sldNum" idx="12"/>
          </p:nvPr>
        </p:nvSpPr>
        <p:spPr>
          <a:xfrm>
            <a:off x="8539582" y="5429942"/>
            <a:ext cx="124500" cy="921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fld id="{00000000-1234-1234-1234-123412341234}" type="slidenum">
              <a:rPr lang="en-GB"/>
              <a:t>3</a:t>
            </a:fld>
            <a:endParaRPr/>
          </a:p>
        </p:txBody>
      </p:sp>
      <p:sp>
        <p:nvSpPr>
          <p:cNvPr id="1180" name="Google Shape;1180;p193"/>
          <p:cNvSpPr txBox="1">
            <a:spLocks noGrp="1"/>
          </p:cNvSpPr>
          <p:nvPr>
            <p:ph type="title"/>
          </p:nvPr>
        </p:nvSpPr>
        <p:spPr>
          <a:xfrm>
            <a:off x="268000" y="258150"/>
            <a:ext cx="8834700" cy="93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Playfair Display"/>
                <a:ea typeface="Playfair Display"/>
                <a:cs typeface="Playfair Display"/>
                <a:sym typeface="Playfair Display"/>
              </a:rPr>
              <a:t>Why did we create Revel Programming?</a:t>
            </a:r>
            <a:endParaRPr>
              <a:latin typeface="Playfair Display"/>
              <a:ea typeface="Playfair Display"/>
              <a:cs typeface="Playfair Display"/>
              <a:sym typeface="Playfair Display"/>
            </a:endParaRPr>
          </a:p>
        </p:txBody>
      </p:sp>
      <p:grpSp>
        <p:nvGrpSpPr>
          <p:cNvPr id="1181" name="Google Shape;1181;p193"/>
          <p:cNvGrpSpPr/>
          <p:nvPr/>
        </p:nvGrpSpPr>
        <p:grpSpPr>
          <a:xfrm>
            <a:off x="4615473" y="1782900"/>
            <a:ext cx="1996558" cy="1519400"/>
            <a:chOff x="5272340" y="1859100"/>
            <a:chExt cx="2910010" cy="1519400"/>
          </a:xfrm>
        </p:grpSpPr>
        <p:sp>
          <p:nvSpPr>
            <p:cNvPr id="1182" name="Google Shape;1182;p193"/>
            <p:cNvSpPr txBox="1"/>
            <p:nvPr/>
          </p:nvSpPr>
          <p:spPr>
            <a:xfrm>
              <a:off x="5272350" y="1859100"/>
              <a:ext cx="2910000" cy="8523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134"/>
                </a:spcBef>
                <a:spcAft>
                  <a:spcPts val="0"/>
                </a:spcAft>
                <a:buNone/>
              </a:pPr>
              <a:r>
                <a:rPr lang="en-GB" sz="1800" b="1">
                  <a:solidFill>
                    <a:srgbClr val="434343"/>
                  </a:solidFill>
                  <a:latin typeface="Open Sans"/>
                  <a:ea typeface="Open Sans"/>
                  <a:cs typeface="Open Sans"/>
                  <a:sym typeface="Open Sans"/>
                </a:rPr>
                <a:t>Skills</a:t>
              </a:r>
              <a:endParaRPr sz="1800" b="1">
                <a:solidFill>
                  <a:srgbClr val="434343"/>
                </a:solidFill>
                <a:latin typeface="Open Sans"/>
                <a:ea typeface="Open Sans"/>
                <a:cs typeface="Open Sans"/>
                <a:sym typeface="Open Sans"/>
              </a:endParaRPr>
            </a:p>
            <a:p>
              <a:pPr marL="0" lvl="0" indent="0" algn="l" rtl="0">
                <a:lnSpc>
                  <a:spcPct val="115000"/>
                </a:lnSpc>
                <a:spcBef>
                  <a:spcPts val="1134"/>
                </a:spcBef>
                <a:spcAft>
                  <a:spcPts val="0"/>
                </a:spcAft>
                <a:buNone/>
              </a:pPr>
              <a:endParaRPr sz="1800" i="1">
                <a:solidFill>
                  <a:srgbClr val="434343"/>
                </a:solidFill>
                <a:latin typeface="Open Sans"/>
                <a:ea typeface="Open Sans"/>
                <a:cs typeface="Open Sans"/>
                <a:sym typeface="Open Sans"/>
              </a:endParaRPr>
            </a:p>
          </p:txBody>
        </p:sp>
        <p:sp>
          <p:nvSpPr>
            <p:cNvPr id="1183" name="Google Shape;1183;p193"/>
            <p:cNvSpPr txBox="1"/>
            <p:nvPr/>
          </p:nvSpPr>
          <p:spPr>
            <a:xfrm>
              <a:off x="5272340" y="2526200"/>
              <a:ext cx="2805300" cy="852300"/>
            </a:xfrm>
            <a:prstGeom prst="rect">
              <a:avLst/>
            </a:prstGeom>
            <a:noFill/>
            <a:ln>
              <a:noFill/>
            </a:ln>
          </p:spPr>
          <p:txBody>
            <a:bodyPr spcFirstLastPara="1" wrap="square" lIns="91425" tIns="91425" rIns="91425" bIns="91425" anchor="t" anchorCtr="0">
              <a:noAutofit/>
            </a:bodyPr>
            <a:lstStyle/>
            <a:p>
              <a:pPr marL="0" lvl="0" indent="0" algn="l" rtl="0">
                <a:lnSpc>
                  <a:spcPct val="122222"/>
                </a:lnSpc>
                <a:spcBef>
                  <a:spcPts val="0"/>
                </a:spcBef>
                <a:spcAft>
                  <a:spcPts val="0"/>
                </a:spcAft>
                <a:buClr>
                  <a:schemeClr val="dk1"/>
                </a:buClr>
                <a:buSzPts val="1100"/>
                <a:buFont typeface="Arial"/>
                <a:buNone/>
              </a:pPr>
              <a:r>
                <a:rPr lang="en-GB" sz="1600">
                  <a:solidFill>
                    <a:schemeClr val="dk1"/>
                  </a:solidFill>
                  <a:latin typeface="Open Sans"/>
                  <a:ea typeface="Open Sans"/>
                  <a:cs typeface="Open Sans"/>
                  <a:sym typeface="Open Sans"/>
                </a:rPr>
                <a:t>Students come into the course with a wide range of programming experience and problem solving skills.</a:t>
              </a:r>
              <a:endParaRPr sz="160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None/>
              </a:pPr>
              <a:endParaRPr>
                <a:solidFill>
                  <a:schemeClr val="dk1"/>
                </a:solidFill>
                <a:latin typeface="Open Sans"/>
                <a:ea typeface="Open Sans"/>
                <a:cs typeface="Open Sans"/>
                <a:sym typeface="Open Sans"/>
              </a:endParaRPr>
            </a:p>
          </p:txBody>
        </p:sp>
      </p:grpSp>
      <p:grpSp>
        <p:nvGrpSpPr>
          <p:cNvPr id="1184" name="Google Shape;1184;p193"/>
          <p:cNvGrpSpPr/>
          <p:nvPr/>
        </p:nvGrpSpPr>
        <p:grpSpPr>
          <a:xfrm>
            <a:off x="2513800" y="1782900"/>
            <a:ext cx="1996552" cy="1519400"/>
            <a:chOff x="5348549" y="1859100"/>
            <a:chExt cx="2910001" cy="1519400"/>
          </a:xfrm>
        </p:grpSpPr>
        <p:sp>
          <p:nvSpPr>
            <p:cNvPr id="1185" name="Google Shape;1185;p193"/>
            <p:cNvSpPr txBox="1"/>
            <p:nvPr/>
          </p:nvSpPr>
          <p:spPr>
            <a:xfrm>
              <a:off x="5348550" y="1859100"/>
              <a:ext cx="2910000" cy="8523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134"/>
                </a:spcBef>
                <a:spcAft>
                  <a:spcPts val="0"/>
                </a:spcAft>
                <a:buNone/>
              </a:pPr>
              <a:r>
                <a:rPr lang="en-GB" sz="1800" b="1">
                  <a:solidFill>
                    <a:srgbClr val="434343"/>
                  </a:solidFill>
                  <a:latin typeface="Open Sans"/>
                  <a:ea typeface="Open Sans"/>
                  <a:cs typeface="Open Sans"/>
                  <a:sym typeface="Open Sans"/>
                </a:rPr>
                <a:t>Practice</a:t>
              </a:r>
              <a:endParaRPr sz="1800" b="1">
                <a:solidFill>
                  <a:srgbClr val="434343"/>
                </a:solidFill>
                <a:latin typeface="Open Sans"/>
                <a:ea typeface="Open Sans"/>
                <a:cs typeface="Open Sans"/>
                <a:sym typeface="Open Sans"/>
              </a:endParaRPr>
            </a:p>
            <a:p>
              <a:pPr marL="0" lvl="0" indent="0" algn="l" rtl="0">
                <a:lnSpc>
                  <a:spcPct val="115000"/>
                </a:lnSpc>
                <a:spcBef>
                  <a:spcPts val="1134"/>
                </a:spcBef>
                <a:spcAft>
                  <a:spcPts val="0"/>
                </a:spcAft>
                <a:buNone/>
              </a:pPr>
              <a:endParaRPr sz="1800" i="1">
                <a:solidFill>
                  <a:srgbClr val="434343"/>
                </a:solidFill>
                <a:latin typeface="Open Sans"/>
                <a:ea typeface="Open Sans"/>
                <a:cs typeface="Open Sans"/>
                <a:sym typeface="Open Sans"/>
              </a:endParaRPr>
            </a:p>
          </p:txBody>
        </p:sp>
        <p:sp>
          <p:nvSpPr>
            <p:cNvPr id="1186" name="Google Shape;1186;p193"/>
            <p:cNvSpPr txBox="1"/>
            <p:nvPr/>
          </p:nvSpPr>
          <p:spPr>
            <a:xfrm>
              <a:off x="5348549" y="2526200"/>
              <a:ext cx="2762100" cy="852300"/>
            </a:xfrm>
            <a:prstGeom prst="rect">
              <a:avLst/>
            </a:prstGeom>
            <a:noFill/>
            <a:ln>
              <a:noFill/>
            </a:ln>
          </p:spPr>
          <p:txBody>
            <a:bodyPr spcFirstLastPara="1" wrap="square" lIns="91425" tIns="91425" rIns="91425" bIns="91425" anchor="t" anchorCtr="0">
              <a:noAutofit/>
            </a:bodyPr>
            <a:lstStyle/>
            <a:p>
              <a:pPr marL="0" lvl="0" indent="0" algn="l" rtl="0">
                <a:lnSpc>
                  <a:spcPct val="122222"/>
                </a:lnSpc>
                <a:spcBef>
                  <a:spcPts val="0"/>
                </a:spcBef>
                <a:spcAft>
                  <a:spcPts val="0"/>
                </a:spcAft>
                <a:buClr>
                  <a:schemeClr val="dk1"/>
                </a:buClr>
                <a:buSzPts val="1100"/>
                <a:buFont typeface="Arial"/>
                <a:buNone/>
              </a:pPr>
              <a:r>
                <a:rPr lang="en-GB" sz="1600">
                  <a:solidFill>
                    <a:schemeClr val="dk1"/>
                  </a:solidFill>
                  <a:latin typeface="Open Sans"/>
                  <a:ea typeface="Open Sans"/>
                  <a:cs typeface="Open Sans"/>
                  <a:sym typeface="Open Sans"/>
                </a:rPr>
                <a:t>Students learn programming by practicing (i.e. homework), but it can be difficult to give meaningful feedback to every student.</a:t>
              </a:r>
              <a:endParaRPr sz="160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None/>
              </a:pPr>
              <a:endParaRPr>
                <a:solidFill>
                  <a:schemeClr val="dk1"/>
                </a:solidFill>
                <a:latin typeface="Open Sans"/>
                <a:ea typeface="Open Sans"/>
                <a:cs typeface="Open Sans"/>
                <a:sym typeface="Open Sans"/>
              </a:endParaRPr>
            </a:p>
          </p:txBody>
        </p:sp>
      </p:grpSp>
      <p:grpSp>
        <p:nvGrpSpPr>
          <p:cNvPr id="1187" name="Google Shape;1187;p193"/>
          <p:cNvGrpSpPr/>
          <p:nvPr/>
        </p:nvGrpSpPr>
        <p:grpSpPr>
          <a:xfrm>
            <a:off x="407513" y="1782900"/>
            <a:ext cx="1996560" cy="1519400"/>
            <a:chOff x="5348537" y="1859100"/>
            <a:chExt cx="2910013" cy="1519400"/>
          </a:xfrm>
        </p:grpSpPr>
        <p:sp>
          <p:nvSpPr>
            <p:cNvPr id="1188" name="Google Shape;1188;p193"/>
            <p:cNvSpPr txBox="1"/>
            <p:nvPr/>
          </p:nvSpPr>
          <p:spPr>
            <a:xfrm>
              <a:off x="5348550" y="1859100"/>
              <a:ext cx="2910000" cy="8523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134"/>
                </a:spcBef>
                <a:spcAft>
                  <a:spcPts val="0"/>
                </a:spcAft>
                <a:buNone/>
              </a:pPr>
              <a:r>
                <a:rPr lang="en-GB" sz="1800" b="1">
                  <a:solidFill>
                    <a:srgbClr val="434343"/>
                  </a:solidFill>
                  <a:latin typeface="Open Sans"/>
                  <a:ea typeface="Open Sans"/>
                  <a:cs typeface="Open Sans"/>
                  <a:sym typeface="Open Sans"/>
                </a:rPr>
                <a:t>Preparedness</a:t>
              </a:r>
              <a:endParaRPr sz="1800" i="1">
                <a:solidFill>
                  <a:srgbClr val="434343"/>
                </a:solidFill>
                <a:latin typeface="Open Sans"/>
                <a:ea typeface="Open Sans"/>
                <a:cs typeface="Open Sans"/>
                <a:sym typeface="Open Sans"/>
              </a:endParaRPr>
            </a:p>
          </p:txBody>
        </p:sp>
        <p:sp>
          <p:nvSpPr>
            <p:cNvPr id="1189" name="Google Shape;1189;p193"/>
            <p:cNvSpPr txBox="1"/>
            <p:nvPr/>
          </p:nvSpPr>
          <p:spPr>
            <a:xfrm>
              <a:off x="5348537" y="2526200"/>
              <a:ext cx="2743200" cy="852300"/>
            </a:xfrm>
            <a:prstGeom prst="rect">
              <a:avLst/>
            </a:prstGeom>
            <a:noFill/>
            <a:ln>
              <a:noFill/>
            </a:ln>
          </p:spPr>
          <p:txBody>
            <a:bodyPr spcFirstLastPara="1" wrap="square" lIns="91425" tIns="91425" rIns="91425" bIns="91425" anchor="t" anchorCtr="0">
              <a:noAutofit/>
            </a:bodyPr>
            <a:lstStyle/>
            <a:p>
              <a:pPr marL="0" lvl="0" indent="0" algn="l" rtl="0">
                <a:lnSpc>
                  <a:spcPct val="122222"/>
                </a:lnSpc>
                <a:spcBef>
                  <a:spcPts val="0"/>
                </a:spcBef>
                <a:spcAft>
                  <a:spcPts val="0"/>
                </a:spcAft>
                <a:buClr>
                  <a:schemeClr val="dk1"/>
                </a:buClr>
                <a:buSzPts val="1100"/>
                <a:buFont typeface="Arial"/>
                <a:buNone/>
              </a:pPr>
              <a:r>
                <a:rPr lang="en-GB" sz="1600">
                  <a:solidFill>
                    <a:schemeClr val="dk1"/>
                  </a:solidFill>
                  <a:latin typeface="Open Sans"/>
                  <a:ea typeface="Open Sans"/>
                  <a:cs typeface="Open Sans"/>
                  <a:sym typeface="Open Sans"/>
                </a:rPr>
                <a:t>Students come into class under prepared, having not read the book.</a:t>
              </a:r>
              <a:endParaRPr sz="160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None/>
              </a:pPr>
              <a:endParaRPr>
                <a:solidFill>
                  <a:schemeClr val="dk1"/>
                </a:solidFill>
                <a:latin typeface="Open Sans"/>
                <a:ea typeface="Open Sans"/>
                <a:cs typeface="Open Sans"/>
                <a:sym typeface="Open Sans"/>
              </a:endParaRPr>
            </a:p>
          </p:txBody>
        </p:sp>
      </p:grpSp>
      <p:cxnSp>
        <p:nvCxnSpPr>
          <p:cNvPr id="1190" name="Google Shape;1190;p193"/>
          <p:cNvCxnSpPr/>
          <p:nvPr/>
        </p:nvCxnSpPr>
        <p:spPr>
          <a:xfrm>
            <a:off x="2402210" y="2053350"/>
            <a:ext cx="0" cy="2942700"/>
          </a:xfrm>
          <a:prstGeom prst="straightConnector1">
            <a:avLst/>
          </a:prstGeom>
          <a:noFill/>
          <a:ln w="9525" cap="flat" cmpd="sng">
            <a:solidFill>
              <a:schemeClr val="dk2"/>
            </a:solidFill>
            <a:prstDash val="dot"/>
            <a:round/>
            <a:headEnd type="none" w="med" len="med"/>
            <a:tailEnd type="none" w="med" len="med"/>
          </a:ln>
        </p:spPr>
      </p:cxnSp>
      <p:cxnSp>
        <p:nvCxnSpPr>
          <p:cNvPr id="1191" name="Google Shape;1191;p193"/>
          <p:cNvCxnSpPr/>
          <p:nvPr/>
        </p:nvCxnSpPr>
        <p:spPr>
          <a:xfrm>
            <a:off x="4514051" y="2053350"/>
            <a:ext cx="0" cy="2942700"/>
          </a:xfrm>
          <a:prstGeom prst="straightConnector1">
            <a:avLst/>
          </a:prstGeom>
          <a:noFill/>
          <a:ln w="9525" cap="flat" cmpd="sng">
            <a:solidFill>
              <a:schemeClr val="dk2"/>
            </a:solidFill>
            <a:prstDash val="dot"/>
            <a:round/>
            <a:headEnd type="none" w="med" len="med"/>
            <a:tailEnd type="none" w="med" len="med"/>
          </a:ln>
        </p:spPr>
      </p:cxnSp>
      <p:grpSp>
        <p:nvGrpSpPr>
          <p:cNvPr id="1192" name="Google Shape;1192;p193"/>
          <p:cNvGrpSpPr/>
          <p:nvPr/>
        </p:nvGrpSpPr>
        <p:grpSpPr>
          <a:xfrm>
            <a:off x="6772550" y="1561075"/>
            <a:ext cx="2229756" cy="1800662"/>
            <a:chOff x="5348540" y="1490920"/>
            <a:chExt cx="3249900" cy="1887684"/>
          </a:xfrm>
        </p:grpSpPr>
        <p:sp>
          <p:nvSpPr>
            <p:cNvPr id="1193" name="Google Shape;1193;p193"/>
            <p:cNvSpPr txBox="1"/>
            <p:nvPr/>
          </p:nvSpPr>
          <p:spPr>
            <a:xfrm>
              <a:off x="5348540" y="1490920"/>
              <a:ext cx="2910000" cy="1085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134"/>
                </a:spcBef>
                <a:spcAft>
                  <a:spcPts val="0"/>
                </a:spcAft>
                <a:buNone/>
              </a:pPr>
              <a:r>
                <a:rPr lang="en-GB" sz="1800" b="1">
                  <a:solidFill>
                    <a:srgbClr val="434343"/>
                  </a:solidFill>
                  <a:latin typeface="Open Sans"/>
                  <a:ea typeface="Open Sans"/>
                  <a:cs typeface="Open Sans"/>
                  <a:sym typeface="Open Sans"/>
                </a:rPr>
                <a:t>Conceptual Understanding</a:t>
              </a:r>
              <a:endParaRPr sz="1800" b="1">
                <a:solidFill>
                  <a:srgbClr val="434343"/>
                </a:solidFill>
                <a:latin typeface="Open Sans"/>
                <a:ea typeface="Open Sans"/>
                <a:cs typeface="Open Sans"/>
                <a:sym typeface="Open Sans"/>
              </a:endParaRPr>
            </a:p>
            <a:p>
              <a:pPr marL="0" lvl="0" indent="0" algn="l" rtl="0">
                <a:lnSpc>
                  <a:spcPct val="115000"/>
                </a:lnSpc>
                <a:spcBef>
                  <a:spcPts val="1134"/>
                </a:spcBef>
                <a:spcAft>
                  <a:spcPts val="0"/>
                </a:spcAft>
                <a:buNone/>
              </a:pPr>
              <a:endParaRPr sz="1800" i="1">
                <a:solidFill>
                  <a:srgbClr val="434343"/>
                </a:solidFill>
                <a:latin typeface="Open Sans"/>
                <a:ea typeface="Open Sans"/>
                <a:cs typeface="Open Sans"/>
                <a:sym typeface="Open Sans"/>
              </a:endParaRPr>
            </a:p>
          </p:txBody>
        </p:sp>
        <p:sp>
          <p:nvSpPr>
            <p:cNvPr id="1194" name="Google Shape;1194;p193"/>
            <p:cNvSpPr txBox="1"/>
            <p:nvPr/>
          </p:nvSpPr>
          <p:spPr>
            <a:xfrm>
              <a:off x="5348540" y="2371804"/>
              <a:ext cx="3249900" cy="1006800"/>
            </a:xfrm>
            <a:prstGeom prst="rect">
              <a:avLst/>
            </a:prstGeom>
            <a:noFill/>
            <a:ln>
              <a:noFill/>
            </a:ln>
          </p:spPr>
          <p:txBody>
            <a:bodyPr spcFirstLastPara="1" wrap="square" lIns="91425" tIns="91425" rIns="91425" bIns="91425" anchor="t" anchorCtr="0">
              <a:noAutofit/>
            </a:bodyPr>
            <a:lstStyle/>
            <a:p>
              <a:pPr marL="0" lvl="0" indent="0" algn="l" rtl="0">
                <a:lnSpc>
                  <a:spcPct val="122222"/>
                </a:lnSpc>
                <a:spcBef>
                  <a:spcPts val="0"/>
                </a:spcBef>
                <a:spcAft>
                  <a:spcPts val="0"/>
                </a:spcAft>
                <a:buClr>
                  <a:schemeClr val="dk1"/>
                </a:buClr>
                <a:buSzPts val="1100"/>
                <a:buFont typeface="Arial"/>
                <a:buNone/>
              </a:pPr>
              <a:r>
                <a:rPr lang="en-GB" sz="1600">
                  <a:solidFill>
                    <a:schemeClr val="dk1"/>
                  </a:solidFill>
                  <a:latin typeface="Open Sans"/>
                  <a:ea typeface="Open Sans"/>
                  <a:cs typeface="Open Sans"/>
                  <a:sym typeface="Open Sans"/>
                </a:rPr>
                <a:t>Students are memorizing solution steps, not building conceptual understanding or learning algorithmic thinking skills.</a:t>
              </a:r>
              <a:endParaRPr sz="1600">
                <a:solidFill>
                  <a:schemeClr val="dk1"/>
                </a:solidFill>
                <a:latin typeface="Open Sans"/>
                <a:ea typeface="Open Sans"/>
                <a:cs typeface="Open Sans"/>
                <a:sym typeface="Open Sans"/>
              </a:endParaRPr>
            </a:p>
            <a:p>
              <a:pPr marL="0" lvl="0" indent="0" algn="l" rtl="0">
                <a:lnSpc>
                  <a:spcPct val="115000"/>
                </a:lnSpc>
                <a:spcBef>
                  <a:spcPts val="0"/>
                </a:spcBef>
                <a:spcAft>
                  <a:spcPts val="0"/>
                </a:spcAft>
                <a:buNone/>
              </a:pPr>
              <a:endParaRPr>
                <a:solidFill>
                  <a:schemeClr val="dk1"/>
                </a:solidFill>
                <a:latin typeface="Open Sans"/>
                <a:ea typeface="Open Sans"/>
                <a:cs typeface="Open Sans"/>
                <a:sym typeface="Open Sans"/>
              </a:endParaRPr>
            </a:p>
          </p:txBody>
        </p:sp>
      </p:grpSp>
      <p:cxnSp>
        <p:nvCxnSpPr>
          <p:cNvPr id="1195" name="Google Shape;1195;p193"/>
          <p:cNvCxnSpPr/>
          <p:nvPr/>
        </p:nvCxnSpPr>
        <p:spPr>
          <a:xfrm>
            <a:off x="6612388" y="2053350"/>
            <a:ext cx="0" cy="2942700"/>
          </a:xfrm>
          <a:prstGeom prst="straightConnector1">
            <a:avLst/>
          </a:prstGeom>
          <a:noFill/>
          <a:ln w="9525" cap="flat" cmpd="sng">
            <a:solidFill>
              <a:schemeClr val="dk2"/>
            </a:solidFill>
            <a:prstDash val="dot"/>
            <a:round/>
            <a:headEnd type="none" w="med" len="med"/>
            <a:tailEnd type="none" w="med" len="med"/>
          </a:ln>
        </p:spPr>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1"/>
        <p:cNvGrpSpPr/>
        <p:nvPr/>
      </p:nvGrpSpPr>
      <p:grpSpPr>
        <a:xfrm>
          <a:off x="0" y="0"/>
          <a:ext cx="0" cy="0"/>
          <a:chOff x="0" y="0"/>
          <a:chExt cx="0" cy="0"/>
        </a:xfrm>
      </p:grpSpPr>
      <p:sp>
        <p:nvSpPr>
          <p:cNvPr id="1212" name="Google Shape;1212;p195"/>
          <p:cNvSpPr/>
          <p:nvPr/>
        </p:nvSpPr>
        <p:spPr>
          <a:xfrm>
            <a:off x="2314975" y="686025"/>
            <a:ext cx="4500300" cy="4454100"/>
          </a:xfrm>
          <a:prstGeom prst="ellipse">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195"/>
          <p:cNvSpPr txBox="1">
            <a:spLocks noGrp="1"/>
          </p:cNvSpPr>
          <p:nvPr>
            <p:ph type="ctrTitle"/>
          </p:nvPr>
        </p:nvSpPr>
        <p:spPr>
          <a:xfrm>
            <a:off x="2753436" y="2478063"/>
            <a:ext cx="3623400" cy="870000"/>
          </a:xfrm>
          <a:prstGeom prst="rect">
            <a:avLst/>
          </a:prstGeom>
        </p:spPr>
        <p:txBody>
          <a:bodyPr spcFirstLastPara="1" wrap="square" lIns="68575" tIns="68575" rIns="68575" bIns="68575" anchor="ctr" anchorCtr="0">
            <a:noAutofit/>
          </a:bodyPr>
          <a:lstStyle/>
          <a:p>
            <a:pPr marL="0" lvl="0" indent="0" algn="ctr" rtl="0">
              <a:spcBef>
                <a:spcPts val="0"/>
              </a:spcBef>
              <a:spcAft>
                <a:spcPts val="0"/>
              </a:spcAft>
              <a:buNone/>
            </a:pPr>
            <a:r>
              <a:rPr lang="en-GB" sz="3600">
                <a:latin typeface="Playfair Display"/>
                <a:ea typeface="Playfair Display"/>
                <a:cs typeface="Playfair Display"/>
                <a:sym typeface="Playfair Display"/>
              </a:rPr>
              <a:t>Revel </a:t>
            </a:r>
            <a:r>
              <a:rPr lang="en-GB" sz="3600" i="1">
                <a:latin typeface="Playfair Display"/>
                <a:ea typeface="Playfair Display"/>
                <a:cs typeface="Playfair Display"/>
                <a:sym typeface="Playfair Display"/>
              </a:rPr>
              <a:t>Programming</a:t>
            </a:r>
            <a:endParaRPr sz="3600" i="1">
              <a:latin typeface="Playfair Display"/>
              <a:ea typeface="Playfair Display"/>
              <a:cs typeface="Playfair Display"/>
              <a:sym typeface="Playfair Display"/>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3"/>
        <p:cNvGrpSpPr/>
        <p:nvPr/>
      </p:nvGrpSpPr>
      <p:grpSpPr>
        <a:xfrm>
          <a:off x="0" y="0"/>
          <a:ext cx="0" cy="0"/>
          <a:chOff x="0" y="0"/>
          <a:chExt cx="0" cy="0"/>
        </a:xfrm>
      </p:grpSpPr>
      <p:sp>
        <p:nvSpPr>
          <p:cNvPr id="1224" name="Google Shape;1224;p197"/>
          <p:cNvSpPr txBox="1">
            <a:spLocks noGrp="1"/>
          </p:cNvSpPr>
          <p:nvPr>
            <p:ph type="sldNum" idx="12"/>
          </p:nvPr>
        </p:nvSpPr>
        <p:spPr>
          <a:xfrm>
            <a:off x="8497765" y="5407982"/>
            <a:ext cx="433200" cy="104400"/>
          </a:xfrm>
          <a:prstGeom prst="rect">
            <a:avLst/>
          </a:prstGeom>
        </p:spPr>
        <p:txBody>
          <a:bodyPr spcFirstLastPara="1" wrap="square" lIns="0" tIns="0" rIns="0" bIns="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GB"/>
              <a:t>5</a:t>
            </a:fld>
            <a:endParaRPr/>
          </a:p>
        </p:txBody>
      </p:sp>
      <p:pic>
        <p:nvPicPr>
          <p:cNvPr id="1225" name="Google Shape;1225;p197"/>
          <p:cNvPicPr preferRelativeResize="0"/>
          <p:nvPr/>
        </p:nvPicPr>
        <p:blipFill>
          <a:blip r:embed="rId3">
            <a:alphaModFix/>
          </a:blip>
          <a:stretch>
            <a:fillRect/>
          </a:stretch>
        </p:blipFill>
        <p:spPr>
          <a:xfrm>
            <a:off x="4293831" y="1140476"/>
            <a:ext cx="3645638" cy="2730405"/>
          </a:xfrm>
          <a:prstGeom prst="rect">
            <a:avLst/>
          </a:prstGeom>
          <a:noFill/>
          <a:ln>
            <a:noFill/>
          </a:ln>
        </p:spPr>
      </p:pic>
      <p:sp>
        <p:nvSpPr>
          <p:cNvPr id="1226" name="Google Shape;1226;p197"/>
          <p:cNvSpPr txBox="1"/>
          <p:nvPr/>
        </p:nvSpPr>
        <p:spPr>
          <a:xfrm>
            <a:off x="298450" y="757500"/>
            <a:ext cx="4034100" cy="434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b="1" u="sng" dirty="0">
                <a:solidFill>
                  <a:srgbClr val="0563C1"/>
                </a:solidFill>
                <a:hlinkClick r:id="rId4"/>
              </a:rPr>
              <a:t>Central Michigan University case study</a:t>
            </a:r>
            <a:endParaRPr b="1" dirty="0"/>
          </a:p>
          <a:p>
            <a:pPr marL="0" lvl="0" indent="0" algn="l" rtl="0">
              <a:spcBef>
                <a:spcPts val="0"/>
              </a:spcBef>
              <a:spcAft>
                <a:spcPts val="0"/>
              </a:spcAft>
              <a:buNone/>
            </a:pPr>
            <a:endParaRPr dirty="0"/>
          </a:p>
          <a:p>
            <a:pPr marL="0" lvl="0" indent="0" algn="l" rtl="0">
              <a:spcBef>
                <a:spcPts val="0"/>
              </a:spcBef>
              <a:spcAft>
                <a:spcPts val="0"/>
              </a:spcAft>
              <a:buNone/>
            </a:pPr>
            <a:r>
              <a:rPr lang="en-GB" dirty="0"/>
              <a:t>Data for this course indicate that after implementation of Revel </a:t>
            </a:r>
            <a:r>
              <a:rPr lang="en-GB" b="1" dirty="0">
                <a:solidFill>
                  <a:schemeClr val="dk2"/>
                </a:solidFill>
              </a:rPr>
              <a:t>average exam scores increased 11 percentage points</a:t>
            </a:r>
            <a:r>
              <a:rPr lang="en-GB" dirty="0"/>
              <a:t> from the previous semester.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b="1" u="sng" dirty="0">
                <a:solidFill>
                  <a:srgbClr val="0563C1"/>
                </a:solidFill>
                <a:hlinkClick r:id="rId5"/>
              </a:rPr>
              <a:t>University of Louisiana case study</a:t>
            </a:r>
            <a:endParaRPr b="1" dirty="0"/>
          </a:p>
          <a:p>
            <a:pPr marL="0" lvl="0" indent="0" algn="l" rtl="0">
              <a:spcBef>
                <a:spcPts val="0"/>
              </a:spcBef>
              <a:spcAft>
                <a:spcPts val="0"/>
              </a:spcAft>
              <a:buNone/>
            </a:pPr>
            <a:endParaRPr dirty="0"/>
          </a:p>
          <a:p>
            <a:pPr marL="0" lvl="0" indent="0" algn="l" rtl="0">
              <a:spcBef>
                <a:spcPts val="0"/>
              </a:spcBef>
              <a:spcAft>
                <a:spcPts val="0"/>
              </a:spcAft>
              <a:buNone/>
            </a:pPr>
            <a:r>
              <a:rPr lang="en-GB" dirty="0"/>
              <a:t>Students responding to an end-of-semester survey found Revel’s </a:t>
            </a:r>
            <a:r>
              <a:rPr lang="en-GB" b="1" dirty="0">
                <a:solidFill>
                  <a:schemeClr val="dk2"/>
                </a:solidFill>
              </a:rPr>
              <a:t>fully integrated read-a-little, do-a-little approach to be an effective way of learning course material.</a:t>
            </a:r>
            <a:endParaRPr b="1" dirty="0">
              <a:solidFill>
                <a:schemeClr val="dk2"/>
              </a:solidFill>
            </a:endParaRPr>
          </a:p>
          <a:p>
            <a:pPr marL="0" lvl="0" indent="0" algn="l" rtl="0">
              <a:spcBef>
                <a:spcPts val="0"/>
              </a:spcBef>
              <a:spcAft>
                <a:spcPts val="0"/>
              </a:spcAft>
              <a:buClr>
                <a:srgbClr val="000000"/>
              </a:buClr>
              <a:buSzPts val="1100"/>
              <a:buFont typeface="Arial"/>
              <a:buNone/>
            </a:pPr>
            <a:endParaRPr dirty="0">
              <a:solidFill>
                <a:schemeClr val="dk2"/>
              </a:solidFill>
            </a:endParaRPr>
          </a:p>
        </p:txBody>
      </p:sp>
      <p:pic>
        <p:nvPicPr>
          <p:cNvPr id="1227" name="Google Shape;1227;p197"/>
          <p:cNvPicPr preferRelativeResize="0"/>
          <p:nvPr/>
        </p:nvPicPr>
        <p:blipFill>
          <a:blip r:embed="rId6">
            <a:alphaModFix/>
          </a:blip>
          <a:stretch>
            <a:fillRect/>
          </a:stretch>
        </p:blipFill>
        <p:spPr>
          <a:xfrm>
            <a:off x="5447800" y="2551375"/>
            <a:ext cx="3425126" cy="2730399"/>
          </a:xfrm>
          <a:prstGeom prst="rect">
            <a:avLst/>
          </a:prstGeom>
          <a:noFill/>
          <a:ln>
            <a:noFill/>
          </a:ln>
        </p:spPr>
      </p:pic>
      <p:sp>
        <p:nvSpPr>
          <p:cNvPr id="1228" name="Google Shape;1228;p197"/>
          <p:cNvSpPr txBox="1">
            <a:spLocks noGrp="1"/>
          </p:cNvSpPr>
          <p:nvPr>
            <p:ph type="title"/>
          </p:nvPr>
        </p:nvSpPr>
        <p:spPr>
          <a:xfrm>
            <a:off x="539998" y="348375"/>
            <a:ext cx="6241800" cy="70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dk2"/>
                </a:solidFill>
                <a:latin typeface="Playfair Display"/>
                <a:ea typeface="Playfair Display"/>
                <a:cs typeface="Playfair Display"/>
                <a:sym typeface="Playfair Display"/>
              </a:rPr>
              <a:t>Commitment to </a:t>
            </a:r>
            <a:r>
              <a:rPr lang="en-GB">
                <a:latin typeface="Playfair Display"/>
                <a:ea typeface="Playfair Display"/>
                <a:cs typeface="Playfair Display"/>
                <a:sym typeface="Playfair Display"/>
              </a:rPr>
              <a:t>Efficacy</a:t>
            </a:r>
            <a:endParaRPr>
              <a:solidFill>
                <a:schemeClr val="dk2"/>
              </a:solidFill>
              <a:latin typeface="Playfair Display"/>
              <a:ea typeface="Playfair Display"/>
              <a:cs typeface="Playfair Display"/>
              <a:sym typeface="Playfair Display"/>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2"/>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6"/>
        <p:cNvGrpSpPr/>
        <p:nvPr/>
      </p:nvGrpSpPr>
      <p:grpSpPr>
        <a:xfrm>
          <a:off x="0" y="0"/>
          <a:ext cx="0" cy="0"/>
          <a:chOff x="0" y="0"/>
          <a:chExt cx="0" cy="0"/>
        </a:xfrm>
      </p:grpSpPr>
      <p:sp>
        <p:nvSpPr>
          <p:cNvPr id="1237" name="Google Shape;1237;p199"/>
          <p:cNvSpPr txBox="1">
            <a:spLocks noGrp="1"/>
          </p:cNvSpPr>
          <p:nvPr>
            <p:ph type="title"/>
          </p:nvPr>
        </p:nvSpPr>
        <p:spPr>
          <a:xfrm>
            <a:off x="540000" y="348375"/>
            <a:ext cx="8024100" cy="70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2"/>
              </a:buClr>
              <a:buFont typeface="Times New Roman"/>
              <a:buNone/>
            </a:pPr>
            <a:r>
              <a:rPr lang="en-GB"/>
              <a:t>Clear and Easy-to-Understand Language</a:t>
            </a:r>
            <a:endParaRPr sz="3400" b="1" i="0" u="none" strike="noStrike" cap="none">
              <a:solidFill>
                <a:schemeClr val="dk2"/>
              </a:solidFill>
              <a:latin typeface="Times New Roman"/>
              <a:ea typeface="Times New Roman"/>
              <a:cs typeface="Times New Roman"/>
              <a:sym typeface="Times New Roman"/>
            </a:endParaRPr>
          </a:p>
        </p:txBody>
      </p:sp>
      <p:sp>
        <p:nvSpPr>
          <p:cNvPr id="1238" name="Google Shape;1238;p199"/>
          <p:cNvSpPr txBox="1">
            <a:spLocks noGrp="1"/>
          </p:cNvSpPr>
          <p:nvPr>
            <p:ph type="sldNum" idx="12"/>
          </p:nvPr>
        </p:nvSpPr>
        <p:spPr>
          <a:xfrm>
            <a:off x="8497765" y="5407982"/>
            <a:ext cx="433200" cy="1044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fld id="{00000000-1234-1234-1234-123412341234}" type="slidenum">
              <a:rPr lang="en-GB" sz="800" b="1">
                <a:solidFill>
                  <a:schemeClr val="lt2"/>
                </a:solidFill>
                <a:latin typeface="Arial"/>
                <a:ea typeface="Arial"/>
                <a:cs typeface="Arial"/>
                <a:sym typeface="Arial"/>
              </a:rPr>
              <a:t>7</a:t>
            </a:fld>
            <a:endParaRPr sz="800" b="1">
              <a:solidFill>
                <a:schemeClr val="lt2"/>
              </a:solidFill>
              <a:latin typeface="Arial"/>
              <a:ea typeface="Arial"/>
              <a:cs typeface="Arial"/>
              <a:sym typeface="Arial"/>
            </a:endParaRPr>
          </a:p>
        </p:txBody>
      </p:sp>
      <p:pic>
        <p:nvPicPr>
          <p:cNvPr id="1239" name="Google Shape;1239;p199"/>
          <p:cNvPicPr preferRelativeResize="0"/>
          <p:nvPr/>
        </p:nvPicPr>
        <p:blipFill>
          <a:blip r:embed="rId3">
            <a:alphaModFix/>
          </a:blip>
          <a:stretch>
            <a:fillRect/>
          </a:stretch>
        </p:blipFill>
        <p:spPr>
          <a:xfrm>
            <a:off x="1471850" y="887775"/>
            <a:ext cx="6036910" cy="4354725"/>
          </a:xfrm>
          <a:prstGeom prst="rect">
            <a:avLst/>
          </a:prstGeom>
          <a:noFill/>
          <a:ln w="9525" cap="flat" cmpd="sng">
            <a:solidFill>
              <a:srgbClr val="000000"/>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3"/>
        <p:cNvGrpSpPr/>
        <p:nvPr/>
      </p:nvGrpSpPr>
      <p:grpSpPr>
        <a:xfrm>
          <a:off x="0" y="0"/>
          <a:ext cx="0" cy="0"/>
          <a:chOff x="0" y="0"/>
          <a:chExt cx="0" cy="0"/>
        </a:xfrm>
      </p:grpSpPr>
      <p:sp>
        <p:nvSpPr>
          <p:cNvPr id="1244" name="Google Shape;1244;p200"/>
          <p:cNvSpPr txBox="1">
            <a:spLocks noGrp="1"/>
          </p:cNvSpPr>
          <p:nvPr>
            <p:ph type="title"/>
          </p:nvPr>
        </p:nvSpPr>
        <p:spPr>
          <a:xfrm>
            <a:off x="540000" y="348375"/>
            <a:ext cx="8024100" cy="70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2"/>
              </a:buClr>
              <a:buFont typeface="Times New Roman"/>
              <a:buNone/>
            </a:pPr>
            <a:r>
              <a:rPr lang="en-GB"/>
              <a:t>Build Knowledge Step by Step </a:t>
            </a:r>
            <a:endParaRPr sz="3400" b="1" i="0" u="none" strike="noStrike" cap="none">
              <a:solidFill>
                <a:schemeClr val="dk2"/>
              </a:solidFill>
              <a:latin typeface="Times New Roman"/>
              <a:ea typeface="Times New Roman"/>
              <a:cs typeface="Times New Roman"/>
              <a:sym typeface="Times New Roman"/>
            </a:endParaRPr>
          </a:p>
        </p:txBody>
      </p:sp>
      <p:sp>
        <p:nvSpPr>
          <p:cNvPr id="1245" name="Google Shape;1245;p200"/>
          <p:cNvSpPr txBox="1">
            <a:spLocks noGrp="1"/>
          </p:cNvSpPr>
          <p:nvPr>
            <p:ph type="sldNum" idx="12"/>
          </p:nvPr>
        </p:nvSpPr>
        <p:spPr>
          <a:xfrm>
            <a:off x="8497765" y="5407982"/>
            <a:ext cx="433200" cy="1044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fld id="{00000000-1234-1234-1234-123412341234}" type="slidenum">
              <a:rPr lang="en-GB" sz="800" b="1">
                <a:solidFill>
                  <a:schemeClr val="lt2"/>
                </a:solidFill>
                <a:latin typeface="Arial"/>
                <a:ea typeface="Arial"/>
                <a:cs typeface="Arial"/>
                <a:sym typeface="Arial"/>
              </a:rPr>
              <a:t>8</a:t>
            </a:fld>
            <a:endParaRPr sz="800" b="1">
              <a:solidFill>
                <a:schemeClr val="lt2"/>
              </a:solidFill>
              <a:latin typeface="Arial"/>
              <a:ea typeface="Arial"/>
              <a:cs typeface="Arial"/>
              <a:sym typeface="Arial"/>
            </a:endParaRPr>
          </a:p>
        </p:txBody>
      </p:sp>
      <p:pic>
        <p:nvPicPr>
          <p:cNvPr id="1246" name="Google Shape;1246;p200"/>
          <p:cNvPicPr preferRelativeResize="0"/>
          <p:nvPr/>
        </p:nvPicPr>
        <p:blipFill>
          <a:blip r:embed="rId3">
            <a:alphaModFix/>
          </a:blip>
          <a:stretch>
            <a:fillRect/>
          </a:stretch>
        </p:blipFill>
        <p:spPr>
          <a:xfrm>
            <a:off x="1528863" y="973950"/>
            <a:ext cx="6046387" cy="4354725"/>
          </a:xfrm>
          <a:prstGeom prst="rect">
            <a:avLst/>
          </a:prstGeom>
          <a:noFill/>
          <a:ln w="9525" cap="flat" cmpd="sng">
            <a:solidFill>
              <a:srgbClr val="000000"/>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0"/>
        <p:cNvGrpSpPr/>
        <p:nvPr/>
      </p:nvGrpSpPr>
      <p:grpSpPr>
        <a:xfrm>
          <a:off x="0" y="0"/>
          <a:ext cx="0" cy="0"/>
          <a:chOff x="0" y="0"/>
          <a:chExt cx="0" cy="0"/>
        </a:xfrm>
      </p:grpSpPr>
      <p:sp>
        <p:nvSpPr>
          <p:cNvPr id="1251" name="Google Shape;1251;p201"/>
          <p:cNvSpPr txBox="1">
            <a:spLocks noGrp="1"/>
          </p:cNvSpPr>
          <p:nvPr>
            <p:ph type="sldNum" idx="12"/>
          </p:nvPr>
        </p:nvSpPr>
        <p:spPr>
          <a:xfrm>
            <a:off x="8497765" y="5407982"/>
            <a:ext cx="433200" cy="1044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fld id="{00000000-1234-1234-1234-123412341234}" type="slidenum">
              <a:rPr lang="en-GB" sz="800" b="1">
                <a:solidFill>
                  <a:schemeClr val="lt2"/>
                </a:solidFill>
                <a:latin typeface="Arial"/>
                <a:ea typeface="Arial"/>
                <a:cs typeface="Arial"/>
                <a:sym typeface="Arial"/>
              </a:rPr>
              <a:t>9</a:t>
            </a:fld>
            <a:endParaRPr sz="800" b="1">
              <a:solidFill>
                <a:schemeClr val="lt2"/>
              </a:solidFill>
              <a:latin typeface="Arial"/>
              <a:ea typeface="Arial"/>
              <a:cs typeface="Arial"/>
              <a:sym typeface="Arial"/>
            </a:endParaRPr>
          </a:p>
        </p:txBody>
      </p:sp>
      <p:sp>
        <p:nvSpPr>
          <p:cNvPr id="1252" name="Google Shape;1252;p201"/>
          <p:cNvSpPr txBox="1">
            <a:spLocks noGrp="1"/>
          </p:cNvSpPr>
          <p:nvPr>
            <p:ph type="title"/>
          </p:nvPr>
        </p:nvSpPr>
        <p:spPr>
          <a:xfrm>
            <a:off x="192175" y="267375"/>
            <a:ext cx="8823300" cy="788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r>
              <a:rPr lang="en-GB" sz="2800"/>
              <a:t>Live Code Examples &amp; Animations Bring Coding to Life</a:t>
            </a:r>
            <a:endParaRPr sz="2800" b="1" i="0" u="none" strike="noStrike" cap="none"/>
          </a:p>
        </p:txBody>
      </p:sp>
      <p:pic>
        <p:nvPicPr>
          <p:cNvPr id="1253" name="Google Shape;1253;p201"/>
          <p:cNvPicPr preferRelativeResize="0"/>
          <p:nvPr/>
        </p:nvPicPr>
        <p:blipFill>
          <a:blip r:embed="rId3">
            <a:alphaModFix/>
          </a:blip>
          <a:stretch>
            <a:fillRect/>
          </a:stretch>
        </p:blipFill>
        <p:spPr>
          <a:xfrm>
            <a:off x="4555250" y="1205475"/>
            <a:ext cx="4068626" cy="3304050"/>
          </a:xfrm>
          <a:prstGeom prst="rect">
            <a:avLst/>
          </a:prstGeom>
          <a:noFill/>
          <a:ln w="9525" cap="flat" cmpd="sng">
            <a:solidFill>
              <a:srgbClr val="000000"/>
            </a:solidFill>
            <a:prstDash val="solid"/>
            <a:round/>
            <a:headEnd type="none" w="sm" len="sm"/>
            <a:tailEnd type="none" w="sm" len="sm"/>
          </a:ln>
        </p:spPr>
      </p:pic>
      <p:pic>
        <p:nvPicPr>
          <p:cNvPr id="1254" name="Google Shape;1254;p201"/>
          <p:cNvPicPr preferRelativeResize="0"/>
          <p:nvPr/>
        </p:nvPicPr>
        <p:blipFill>
          <a:blip r:embed="rId4">
            <a:alphaModFix/>
          </a:blip>
          <a:stretch>
            <a:fillRect/>
          </a:stretch>
        </p:blipFill>
        <p:spPr>
          <a:xfrm>
            <a:off x="666200" y="935450"/>
            <a:ext cx="3625999" cy="3844076"/>
          </a:xfrm>
          <a:prstGeom prst="rect">
            <a:avLst/>
          </a:prstGeom>
          <a:noFill/>
          <a:ln w="9525" cap="flat" cmpd="sng">
            <a:solidFill>
              <a:srgbClr val="000000"/>
            </a:solidFill>
            <a:prstDash val="solid"/>
            <a:round/>
            <a:headEnd type="none" w="sm" len="sm"/>
            <a:tailEnd type="none" w="sm" len="sm"/>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earson">
  <a:themeElements>
    <a:clrScheme name="Pearson colors">
      <a:dk1>
        <a:srgbClr val="000000"/>
      </a:dk1>
      <a:lt1>
        <a:srgbClr val="D4EAE4"/>
      </a:lt1>
      <a:dk2>
        <a:srgbClr val="007FA3"/>
      </a:dk2>
      <a:lt2>
        <a:srgbClr val="003057"/>
      </a:lt2>
      <a:accent1>
        <a:srgbClr val="D2DB0E"/>
      </a:accent1>
      <a:accent2>
        <a:srgbClr val="12B2A6"/>
      </a:accent2>
      <a:accent3>
        <a:srgbClr val="DB0020"/>
      </a:accent3>
      <a:accent4>
        <a:srgbClr val="9E007E"/>
      </a:accent4>
      <a:accent5>
        <a:srgbClr val="EA7600"/>
      </a:accent5>
      <a:accent6>
        <a:srgbClr val="005A7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earson">
  <a:themeElements>
    <a:clrScheme name="Pearson">
      <a:dk1>
        <a:srgbClr val="007FA3"/>
      </a:dk1>
      <a:lt1>
        <a:srgbClr val="FFFFFF"/>
      </a:lt1>
      <a:dk2>
        <a:srgbClr val="003057"/>
      </a:dk2>
      <a:lt2>
        <a:srgbClr val="000000"/>
      </a:lt2>
      <a:accent1>
        <a:srgbClr val="007FA3"/>
      </a:accent1>
      <a:accent2>
        <a:srgbClr val="008638"/>
      </a:accent2>
      <a:accent3>
        <a:srgbClr val="D2DB0E"/>
      </a:accent3>
      <a:accent4>
        <a:srgbClr val="505759"/>
      </a:accent4>
      <a:accent5>
        <a:srgbClr val="005A70"/>
      </a:accent5>
      <a:accent6>
        <a:srgbClr val="D4EAE4"/>
      </a:accent6>
      <a:hlink>
        <a:srgbClr val="007FA3"/>
      </a:hlink>
      <a:folHlink>
        <a:srgbClr val="007FA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earson">
  <a:themeElements>
    <a:clrScheme name="Pearson colors">
      <a:dk1>
        <a:srgbClr val="000000"/>
      </a:dk1>
      <a:lt1>
        <a:srgbClr val="D4EAE4"/>
      </a:lt1>
      <a:dk2>
        <a:srgbClr val="007FA3"/>
      </a:dk2>
      <a:lt2>
        <a:srgbClr val="003057"/>
      </a:lt2>
      <a:accent1>
        <a:srgbClr val="D2DB0E"/>
      </a:accent1>
      <a:accent2>
        <a:srgbClr val="12B2A6"/>
      </a:accent2>
      <a:accent3>
        <a:srgbClr val="DB0020"/>
      </a:accent3>
      <a:accent4>
        <a:srgbClr val="9E007E"/>
      </a:accent4>
      <a:accent5>
        <a:srgbClr val="EA7600"/>
      </a:accent5>
      <a:accent6>
        <a:srgbClr val="005A7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earson">
  <a:themeElements>
    <a:clrScheme name="Pearson colors">
      <a:dk1>
        <a:srgbClr val="000000"/>
      </a:dk1>
      <a:lt1>
        <a:srgbClr val="D4EAE4"/>
      </a:lt1>
      <a:dk2>
        <a:srgbClr val="007FA3"/>
      </a:dk2>
      <a:lt2>
        <a:srgbClr val="003057"/>
      </a:lt2>
      <a:accent1>
        <a:srgbClr val="D2DB0E"/>
      </a:accent1>
      <a:accent2>
        <a:srgbClr val="12B2A6"/>
      </a:accent2>
      <a:accent3>
        <a:srgbClr val="DB0020"/>
      </a:accent3>
      <a:accent4>
        <a:srgbClr val="9E007E"/>
      </a:accent4>
      <a:accent5>
        <a:srgbClr val="EA7600"/>
      </a:accent5>
      <a:accent6>
        <a:srgbClr val="005A7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Pearson">
  <a:themeElements>
    <a:clrScheme name="Pearson colors">
      <a:dk1>
        <a:srgbClr val="000000"/>
      </a:dk1>
      <a:lt1>
        <a:srgbClr val="D4EAE4"/>
      </a:lt1>
      <a:dk2>
        <a:srgbClr val="007FA3"/>
      </a:dk2>
      <a:lt2>
        <a:srgbClr val="003057"/>
      </a:lt2>
      <a:accent1>
        <a:srgbClr val="D2DB0E"/>
      </a:accent1>
      <a:accent2>
        <a:srgbClr val="12B2A6"/>
      </a:accent2>
      <a:accent3>
        <a:srgbClr val="DB0020"/>
      </a:accent3>
      <a:accent4>
        <a:srgbClr val="9E007E"/>
      </a:accent4>
      <a:accent5>
        <a:srgbClr val="EA7600"/>
      </a:accent5>
      <a:accent6>
        <a:srgbClr val="005A7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965</Words>
  <Application>Microsoft Office PowerPoint</Application>
  <PresentationFormat>On-screen Show (16:10)</PresentationFormat>
  <Paragraphs>78</Paragraphs>
  <Slides>14</Slides>
  <Notes>14</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14</vt:i4>
      </vt:variant>
    </vt:vector>
  </HeadingPairs>
  <TitlesOfParts>
    <vt:vector size="25" baseType="lpstr">
      <vt:lpstr>Open Sans</vt:lpstr>
      <vt:lpstr>Arial</vt:lpstr>
      <vt:lpstr>Calibri</vt:lpstr>
      <vt:lpstr>Playfair Display</vt:lpstr>
      <vt:lpstr>Times New Roman</vt:lpstr>
      <vt:lpstr>Pearson</vt:lpstr>
      <vt:lpstr>Pearson</vt:lpstr>
      <vt:lpstr>Pearson</vt:lpstr>
      <vt:lpstr>Pearson</vt:lpstr>
      <vt:lpstr>Pearson</vt:lpstr>
      <vt:lpstr>Simple Light</vt:lpstr>
      <vt:lpstr>PowerPoint Presentation</vt:lpstr>
      <vt:lpstr> </vt:lpstr>
      <vt:lpstr> </vt:lpstr>
      <vt:lpstr>Revel Programming</vt:lpstr>
      <vt:lpstr>Commitment to Efficacy</vt:lpstr>
      <vt:lpstr>PowerPoint Presentation</vt:lpstr>
      <vt:lpstr>Clear and Easy-to-Understand Language</vt:lpstr>
      <vt:lpstr>Build Knowledge Step by Step </vt:lpstr>
      <vt:lpstr>Live Code Examples &amp; Animations Bring Coding to Life</vt:lpstr>
      <vt:lpstr>Author Created VideoNotes Bring Coding to Life</vt:lpstr>
      <vt:lpstr>Students Check Their Own Understanding</vt:lpstr>
      <vt:lpstr>Assign Practice and Assess Coding Skills</vt:lpstr>
      <vt:lpstr>Assess students’ coding skills</vt:lpstr>
      <vt:lpstr>Hold Students Accountable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Picioccio</dc:creator>
  <cp:lastModifiedBy>Nick Picioccio</cp:lastModifiedBy>
  <cp:revision>4</cp:revision>
  <dcterms:modified xsi:type="dcterms:W3CDTF">2019-06-02T21:10:08Z</dcterms:modified>
</cp:coreProperties>
</file>